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25" r:id="rId3"/>
    <p:sldId id="323" r:id="rId4"/>
    <p:sldId id="324" r:id="rId5"/>
    <p:sldId id="301" r:id="rId6"/>
    <p:sldId id="302" r:id="rId7"/>
    <p:sldId id="304" r:id="rId8"/>
    <p:sldId id="305" r:id="rId9"/>
    <p:sldId id="307" r:id="rId10"/>
    <p:sldId id="303" r:id="rId11"/>
    <p:sldId id="308" r:id="rId12"/>
    <p:sldId id="309" r:id="rId13"/>
    <p:sldId id="310" r:id="rId14"/>
    <p:sldId id="328" r:id="rId15"/>
    <p:sldId id="329" r:id="rId16"/>
    <p:sldId id="330" r:id="rId17"/>
    <p:sldId id="333" r:id="rId18"/>
    <p:sldId id="327" r:id="rId19"/>
    <p:sldId id="331" r:id="rId20"/>
    <p:sldId id="312" r:id="rId21"/>
    <p:sldId id="332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6" r:id="rId32"/>
    <p:sldId id="334" r:id="rId33"/>
    <p:sldId id="335" r:id="rId34"/>
    <p:sldId id="336" r:id="rId35"/>
    <p:sldId id="337" r:id="rId3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2929FF"/>
    <a:srgbClr val="0000A8"/>
    <a:srgbClr val="D6A300"/>
    <a:srgbClr val="DEA9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44" d="100"/>
          <a:sy n="144" d="100"/>
        </p:scale>
        <p:origin x="-600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097CE-0770-4C6D-8EBE-2ED6E59E7F88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FDA68-568C-418B-BAEF-5827D6CD10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44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28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4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32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15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70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7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54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8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54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6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135B-C9A3-40A6-89D4-9E363A2C4FD6}" type="datetimeFigureOut">
              <a:rPr lang="de-DE" smtClean="0"/>
              <a:t>31.03.2020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6A01B-D0B0-4661-87FE-A9BB1177D2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23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VfrcXmHUulpQQp3r6UYkXw" TargetMode="External"/><Relationship Id="rId2" Type="http://schemas.openxmlformats.org/officeDocument/2006/relationships/hyperlink" Target="http://www.scyrus.de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yocyter/Myocyter-v.-1.1.20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mailto:tobias.jung@dife.de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4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49442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individual </a:t>
            </a:r>
            <a:r>
              <a:rPr lang="de-DE" b="1" dirty="0" err="1">
                <a:solidFill>
                  <a:srgbClr val="7030A0"/>
                </a:solidFill>
              </a:rPr>
              <a:t>settings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Threshold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Size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„1. Pretest“ </a:t>
            </a:r>
            <a:r>
              <a:rPr lang="de-DE" b="1" dirty="0" err="1">
                <a:solidFill>
                  <a:srgbClr val="7030A0"/>
                </a:solidFill>
              </a:rPr>
              <a:t>to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every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single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video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automatized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</a:t>
            </a:r>
            <a:r>
              <a:rPr lang="de-DE" dirty="0" err="1"/>
              <a:t>option</a:t>
            </a:r>
            <a:r>
              <a:rPr lang="de-DE" dirty="0"/>
              <a:t> „</a:t>
            </a:r>
            <a:r>
              <a:rPr lang="de-DE" b="1" dirty="0">
                <a:solidFill>
                  <a:srgbClr val="7030A0"/>
                </a:solidFill>
              </a:rPr>
              <a:t>2. Create a Batchlist</a:t>
            </a:r>
            <a:r>
              <a:rPr lang="de-DE" dirty="0"/>
              <a:t>“.</a:t>
            </a:r>
            <a:br>
              <a:rPr lang="de-DE" dirty="0"/>
            </a:br>
            <a:endParaRPr lang="de-DE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7030A0"/>
                </a:solidFill>
              </a:rPr>
              <a:t>Just </a:t>
            </a:r>
            <a:r>
              <a:rPr lang="de-DE" b="1" dirty="0" err="1">
                <a:solidFill>
                  <a:srgbClr val="7030A0"/>
                </a:solidFill>
              </a:rPr>
              <a:t>select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pretest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b="1" dirty="0">
                <a:solidFill>
                  <a:srgbClr val="7030A0"/>
                </a:solidFill>
              </a:rPr>
              <a:t>DO NOT</a:t>
            </a:r>
            <a:r>
              <a:rPr lang="de-DE" dirty="0"/>
              <a:t> open it. </a:t>
            </a:r>
            <a:br>
              <a:rPr lang="de-DE" dirty="0"/>
            </a:br>
            <a:endParaRPr lang="de-DE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Click „</a:t>
            </a:r>
            <a:r>
              <a:rPr lang="de-DE" b="1" dirty="0">
                <a:solidFill>
                  <a:srgbClr val="7030A0"/>
                </a:solidFill>
              </a:rPr>
              <a:t>Okay</a:t>
            </a:r>
            <a:r>
              <a:rPr lang="de-DE" dirty="0"/>
              <a:t>“.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8503" y="682228"/>
            <a:ext cx="207544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2. Create a Batchlist</a:t>
            </a:r>
          </a:p>
        </p:txBody>
      </p:sp>
      <p:pic>
        <p:nvPicPr>
          <p:cNvPr id="9" name="Picture 2" descr="C:\Users\user\Desktop\interf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638" y="1093708"/>
            <a:ext cx="3692362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7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7660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„Size“-</a:t>
            </a:r>
            <a:r>
              <a:rPr lang="de-DE" b="1" dirty="0" err="1">
                <a:solidFill>
                  <a:srgbClr val="7030A0"/>
                </a:solidFill>
              </a:rPr>
              <a:t>value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) </a:t>
            </a:r>
            <a:br>
              <a:rPr lang="de-DE" dirty="0"/>
            </a:b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according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field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).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8503" y="682228"/>
            <a:ext cx="207544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2. Create a Batchlist</a:t>
            </a:r>
          </a:p>
        </p:txBody>
      </p:sp>
      <p:pic>
        <p:nvPicPr>
          <p:cNvPr id="3074" name="Picture 2" descr="F:\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08503" y="1805655"/>
            <a:ext cx="3119344" cy="168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909" y="1805655"/>
            <a:ext cx="3663671" cy="157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ihandform 1"/>
          <p:cNvSpPr/>
          <p:nvPr/>
        </p:nvSpPr>
        <p:spPr>
          <a:xfrm>
            <a:off x="753201" y="2144805"/>
            <a:ext cx="786044" cy="310697"/>
          </a:xfrm>
          <a:custGeom>
            <a:avLst/>
            <a:gdLst>
              <a:gd name="connsiteX0" fmla="*/ 533591 w 765601"/>
              <a:gd name="connsiteY0" fmla="*/ 0 h 595817"/>
              <a:gd name="connsiteX1" fmla="*/ 89838 w 765601"/>
              <a:gd name="connsiteY1" fmla="*/ 47064 h 595817"/>
              <a:gd name="connsiteX2" fmla="*/ 2432 w 765601"/>
              <a:gd name="connsiteY2" fmla="*/ 282388 h 595817"/>
              <a:gd name="connsiteX3" fmla="*/ 136903 w 765601"/>
              <a:gd name="connsiteY3" fmla="*/ 564776 h 595817"/>
              <a:gd name="connsiteX4" fmla="*/ 715126 w 765601"/>
              <a:gd name="connsiteY4" fmla="*/ 537882 h 595817"/>
              <a:gd name="connsiteX5" fmla="*/ 701679 w 765601"/>
              <a:gd name="connsiteY5" fmla="*/ 114300 h 595817"/>
              <a:gd name="connsiteX6" fmla="*/ 412567 w 765601"/>
              <a:gd name="connsiteY6" fmla="*/ 73959 h 595817"/>
              <a:gd name="connsiteX0" fmla="*/ 536204 w 765293"/>
              <a:gd name="connsiteY0" fmla="*/ 0 h 565407"/>
              <a:gd name="connsiteX1" fmla="*/ 92451 w 765293"/>
              <a:gd name="connsiteY1" fmla="*/ 47064 h 565407"/>
              <a:gd name="connsiteX2" fmla="*/ 5045 w 765293"/>
              <a:gd name="connsiteY2" fmla="*/ 282388 h 565407"/>
              <a:gd name="connsiteX3" fmla="*/ 179858 w 765293"/>
              <a:gd name="connsiteY3" fmla="*/ 497541 h 565407"/>
              <a:gd name="connsiteX4" fmla="*/ 717739 w 765293"/>
              <a:gd name="connsiteY4" fmla="*/ 537882 h 565407"/>
              <a:gd name="connsiteX5" fmla="*/ 704292 w 765293"/>
              <a:gd name="connsiteY5" fmla="*/ 114300 h 565407"/>
              <a:gd name="connsiteX6" fmla="*/ 415180 w 765293"/>
              <a:gd name="connsiteY6" fmla="*/ 73959 h 565407"/>
              <a:gd name="connsiteX0" fmla="*/ 536204 w 765293"/>
              <a:gd name="connsiteY0" fmla="*/ 0 h 498072"/>
              <a:gd name="connsiteX1" fmla="*/ 92451 w 765293"/>
              <a:gd name="connsiteY1" fmla="*/ 47064 h 498072"/>
              <a:gd name="connsiteX2" fmla="*/ 5045 w 765293"/>
              <a:gd name="connsiteY2" fmla="*/ 282388 h 498072"/>
              <a:gd name="connsiteX3" fmla="*/ 179858 w 765293"/>
              <a:gd name="connsiteY3" fmla="*/ 497541 h 498072"/>
              <a:gd name="connsiteX4" fmla="*/ 717739 w 765293"/>
              <a:gd name="connsiteY4" fmla="*/ 336177 h 498072"/>
              <a:gd name="connsiteX5" fmla="*/ 704292 w 765293"/>
              <a:gd name="connsiteY5" fmla="*/ 114300 h 498072"/>
              <a:gd name="connsiteX6" fmla="*/ 415180 w 765293"/>
              <a:gd name="connsiteY6" fmla="*/ 73959 h 498072"/>
              <a:gd name="connsiteX0" fmla="*/ 538026 w 765173"/>
              <a:gd name="connsiteY0" fmla="*/ 0 h 386096"/>
              <a:gd name="connsiteX1" fmla="*/ 94273 w 765173"/>
              <a:gd name="connsiteY1" fmla="*/ 47064 h 386096"/>
              <a:gd name="connsiteX2" fmla="*/ 6867 w 765173"/>
              <a:gd name="connsiteY2" fmla="*/ 282388 h 386096"/>
              <a:gd name="connsiteX3" fmla="*/ 208574 w 765173"/>
              <a:gd name="connsiteY3" fmla="*/ 383241 h 386096"/>
              <a:gd name="connsiteX4" fmla="*/ 719561 w 765173"/>
              <a:gd name="connsiteY4" fmla="*/ 336177 h 386096"/>
              <a:gd name="connsiteX5" fmla="*/ 706114 w 765173"/>
              <a:gd name="connsiteY5" fmla="*/ 114300 h 386096"/>
              <a:gd name="connsiteX6" fmla="*/ 417002 w 765173"/>
              <a:gd name="connsiteY6" fmla="*/ 73959 h 386096"/>
              <a:gd name="connsiteX0" fmla="*/ 550154 w 777301"/>
              <a:gd name="connsiteY0" fmla="*/ 0 h 390700"/>
              <a:gd name="connsiteX1" fmla="*/ 106401 w 777301"/>
              <a:gd name="connsiteY1" fmla="*/ 47064 h 390700"/>
              <a:gd name="connsiteX2" fmla="*/ 5548 w 777301"/>
              <a:gd name="connsiteY2" fmla="*/ 215153 h 390700"/>
              <a:gd name="connsiteX3" fmla="*/ 220702 w 777301"/>
              <a:gd name="connsiteY3" fmla="*/ 383241 h 390700"/>
              <a:gd name="connsiteX4" fmla="*/ 731689 w 777301"/>
              <a:gd name="connsiteY4" fmla="*/ 336177 h 390700"/>
              <a:gd name="connsiteX5" fmla="*/ 718242 w 777301"/>
              <a:gd name="connsiteY5" fmla="*/ 114300 h 390700"/>
              <a:gd name="connsiteX6" fmla="*/ 429130 w 777301"/>
              <a:gd name="connsiteY6" fmla="*/ 73959 h 390700"/>
              <a:gd name="connsiteX0" fmla="*/ 550154 w 786044"/>
              <a:gd name="connsiteY0" fmla="*/ 0 h 390700"/>
              <a:gd name="connsiteX1" fmla="*/ 106401 w 786044"/>
              <a:gd name="connsiteY1" fmla="*/ 47064 h 390700"/>
              <a:gd name="connsiteX2" fmla="*/ 5548 w 786044"/>
              <a:gd name="connsiteY2" fmla="*/ 215153 h 390700"/>
              <a:gd name="connsiteX3" fmla="*/ 220702 w 786044"/>
              <a:gd name="connsiteY3" fmla="*/ 383241 h 390700"/>
              <a:gd name="connsiteX4" fmla="*/ 731689 w 786044"/>
              <a:gd name="connsiteY4" fmla="*/ 336177 h 390700"/>
              <a:gd name="connsiteX5" fmla="*/ 718242 w 786044"/>
              <a:gd name="connsiteY5" fmla="*/ 114300 h 390700"/>
              <a:gd name="connsiteX6" fmla="*/ 261041 w 786044"/>
              <a:gd name="connsiteY6" fmla="*/ 87406 h 390700"/>
              <a:gd name="connsiteX0" fmla="*/ 550154 w 786044"/>
              <a:gd name="connsiteY0" fmla="*/ 0 h 391379"/>
              <a:gd name="connsiteX1" fmla="*/ 106401 w 786044"/>
              <a:gd name="connsiteY1" fmla="*/ 47064 h 391379"/>
              <a:gd name="connsiteX2" fmla="*/ 5548 w 786044"/>
              <a:gd name="connsiteY2" fmla="*/ 215153 h 391379"/>
              <a:gd name="connsiteX3" fmla="*/ 220702 w 786044"/>
              <a:gd name="connsiteY3" fmla="*/ 383241 h 391379"/>
              <a:gd name="connsiteX4" fmla="*/ 731689 w 786044"/>
              <a:gd name="connsiteY4" fmla="*/ 336177 h 391379"/>
              <a:gd name="connsiteX5" fmla="*/ 718242 w 786044"/>
              <a:gd name="connsiteY5" fmla="*/ 87406 h 391379"/>
              <a:gd name="connsiteX6" fmla="*/ 261041 w 786044"/>
              <a:gd name="connsiteY6" fmla="*/ 87406 h 3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6044" h="391379">
                <a:moveTo>
                  <a:pt x="550154" y="0"/>
                </a:moveTo>
                <a:cubicBezTo>
                  <a:pt x="372540" y="-1"/>
                  <a:pt x="197169" y="11205"/>
                  <a:pt x="106401" y="47064"/>
                </a:cubicBezTo>
                <a:cubicBezTo>
                  <a:pt x="15633" y="82923"/>
                  <a:pt x="-13502" y="159124"/>
                  <a:pt x="5548" y="215153"/>
                </a:cubicBezTo>
                <a:cubicBezTo>
                  <a:pt x="24598" y="271182"/>
                  <a:pt x="99679" y="363070"/>
                  <a:pt x="220702" y="383241"/>
                </a:cubicBezTo>
                <a:cubicBezTo>
                  <a:pt x="341725" y="403412"/>
                  <a:pt x="648766" y="385483"/>
                  <a:pt x="731689" y="336177"/>
                </a:cubicBezTo>
                <a:cubicBezTo>
                  <a:pt x="814612" y="286871"/>
                  <a:pt x="796683" y="128868"/>
                  <a:pt x="718242" y="87406"/>
                </a:cubicBezTo>
                <a:cubicBezTo>
                  <a:pt x="639801" y="45944"/>
                  <a:pt x="380383" y="68916"/>
                  <a:pt x="261041" y="8740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120128" y="1703702"/>
            <a:ext cx="1871472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Please</a:t>
            </a:r>
            <a:r>
              <a:rPr lang="de-DE" sz="1400" dirty="0"/>
              <a:t> type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b="1" dirty="0"/>
              <a:t>„Size“</a:t>
            </a:r>
            <a:r>
              <a:rPr lang="de-DE" sz="1400" dirty="0"/>
              <a:t> in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field</a:t>
            </a:r>
            <a:r>
              <a:rPr lang="de-DE" sz="1400" dirty="0"/>
              <a:t> (in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case</a:t>
            </a:r>
            <a:r>
              <a:rPr lang="de-DE" sz="1400" dirty="0"/>
              <a:t> 1225).</a:t>
            </a:r>
          </a:p>
          <a:p>
            <a:r>
              <a:rPr lang="de-DE" sz="1400" dirty="0"/>
              <a:t>This </a:t>
            </a:r>
            <a:r>
              <a:rPr lang="de-DE" sz="1400" dirty="0" err="1"/>
              <a:t>has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done</a:t>
            </a:r>
            <a:r>
              <a:rPr lang="de-DE" sz="1400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once</a:t>
            </a:r>
            <a:r>
              <a:rPr lang="de-DE" sz="1400" dirty="0"/>
              <a:t>.</a:t>
            </a:r>
          </a:p>
          <a:p>
            <a:r>
              <a:rPr lang="de-DE" sz="1400" b="1" dirty="0">
                <a:solidFill>
                  <a:srgbClr val="FF0000"/>
                </a:solidFill>
              </a:rPr>
              <a:t>NOTE: All </a:t>
            </a:r>
            <a:r>
              <a:rPr lang="de-DE" sz="1400" b="1" dirty="0" err="1">
                <a:solidFill>
                  <a:srgbClr val="FF0000"/>
                </a:solidFill>
              </a:rPr>
              <a:t>videos</a:t>
            </a:r>
            <a:r>
              <a:rPr lang="de-DE" sz="1400" b="1" dirty="0">
                <a:solidFill>
                  <a:srgbClr val="FF0000"/>
                </a:solidFill>
              </a:rPr>
              <a:t> in </a:t>
            </a:r>
            <a:r>
              <a:rPr lang="de-DE" sz="1400" b="1" dirty="0" err="1">
                <a:solidFill>
                  <a:srgbClr val="FF0000"/>
                </a:solidFill>
              </a:rPr>
              <a:t>the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folder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should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have</a:t>
            </a:r>
            <a:r>
              <a:rPr lang="de-DE" sz="1400" b="1" dirty="0">
                <a:solidFill>
                  <a:srgbClr val="FF0000"/>
                </a:solidFill>
              </a:rPr>
              <a:t> same </a:t>
            </a:r>
            <a:r>
              <a:rPr lang="de-DE" sz="1400" b="1" dirty="0" err="1">
                <a:solidFill>
                  <a:srgbClr val="FF0000"/>
                </a:solidFill>
              </a:rPr>
              <a:t>dimensions</a:t>
            </a:r>
            <a:r>
              <a:rPr lang="de-DE" sz="1400" b="1" dirty="0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16" name="Gruppieren 15"/>
          <p:cNvGrpSpPr/>
          <p:nvPr/>
        </p:nvGrpSpPr>
        <p:grpSpPr>
          <a:xfrm>
            <a:off x="1391771" y="1769410"/>
            <a:ext cx="4477870" cy="472848"/>
            <a:chOff x="2830606" y="4176434"/>
            <a:chExt cx="1044388" cy="472848"/>
          </a:xfrm>
        </p:grpSpPr>
        <p:cxnSp>
          <p:nvCxnSpPr>
            <p:cNvPr id="13" name="Gerade Verbindung 12"/>
            <p:cNvCxnSpPr/>
            <p:nvPr/>
          </p:nvCxnSpPr>
          <p:spPr>
            <a:xfrm>
              <a:off x="2835046" y="4178815"/>
              <a:ext cx="0" cy="356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H="1">
              <a:off x="2830606" y="4195482"/>
              <a:ext cx="104438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>
              <a:off x="3874994" y="4176434"/>
              <a:ext cx="0" cy="47284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/>
          <p:cNvSpPr txBox="1"/>
          <p:nvPr/>
        </p:nvSpPr>
        <p:spPr>
          <a:xfrm>
            <a:off x="108503" y="3506524"/>
            <a:ext cx="906267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LowMovement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HighMovement</a:t>
            </a:r>
            <a:r>
              <a:rPr lang="de-DE" dirty="0"/>
              <a:t>“ –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pretest</a:t>
            </a:r>
            <a:r>
              <a:rPr lang="de-DE" b="1" dirty="0">
                <a:solidFill>
                  <a:srgbClr val="7030A0"/>
                </a:solidFill>
              </a:rPr>
              <a:t/>
            </a:r>
            <a:br>
              <a:rPr lang="de-DE" b="1" dirty="0">
                <a:solidFill>
                  <a:srgbClr val="7030A0"/>
                </a:solidFill>
              </a:rPr>
            </a:br>
            <a:r>
              <a:rPr lang="de-DE" b="1" dirty="0" err="1">
                <a:solidFill>
                  <a:srgbClr val="7030A0"/>
                </a:solidFill>
              </a:rPr>
              <a:t>settings</a:t>
            </a:r>
            <a:r>
              <a:rPr lang="de-DE" dirty="0"/>
              <a:t>. This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given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name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folder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pretest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„</a:t>
            </a:r>
            <a:r>
              <a:rPr lang="de-DE" dirty="0" err="1"/>
              <a:t>pretest</a:t>
            </a:r>
            <a:r>
              <a:rPr lang="de-DE" dirty="0"/>
              <a:t> (</a:t>
            </a:r>
            <a:r>
              <a:rPr lang="de-DE" b="1" dirty="0" err="1">
                <a:solidFill>
                  <a:srgbClr val="7030A0"/>
                </a:solidFill>
              </a:rPr>
              <a:t>LowMovement</a:t>
            </a:r>
            <a:r>
              <a:rPr lang="de-DE" dirty="0"/>
              <a:t>) 2019-Sep-21 22h09“.</a:t>
            </a:r>
            <a:br>
              <a:rPr lang="de-DE" dirty="0"/>
            </a:br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Click „</a:t>
            </a:r>
            <a:r>
              <a:rPr lang="de-DE" b="1" dirty="0">
                <a:solidFill>
                  <a:srgbClr val="7030A0"/>
                </a:solidFill>
              </a:rPr>
              <a:t>OK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settings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5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913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b="1" dirty="0">
                <a:solidFill>
                  <a:srgbClr val="7030A0"/>
                </a:solidFill>
              </a:rPr>
              <a:t>just </a:t>
            </a:r>
            <a:r>
              <a:rPr lang="de-DE" b="1" dirty="0" err="1">
                <a:solidFill>
                  <a:srgbClr val="7030A0"/>
                </a:solidFill>
              </a:rPr>
              <a:t>left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click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panel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pretest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matching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settings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you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want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to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apply</a:t>
            </a:r>
            <a:r>
              <a:rPr lang="de-DE" dirty="0"/>
              <a:t>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8503" y="682228"/>
            <a:ext cx="207544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2. Create a Batchlist</a:t>
            </a:r>
          </a:p>
        </p:txBody>
      </p:sp>
      <p:pic>
        <p:nvPicPr>
          <p:cNvPr id="4098" name="Picture 2" descr="F:\0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8" y="1471092"/>
            <a:ext cx="3120085" cy="334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3684401" y="1858347"/>
            <a:ext cx="5271340" cy="11695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Just </a:t>
            </a:r>
            <a:r>
              <a:rPr lang="de-DE" sz="1400" b="1" dirty="0" err="1"/>
              <a:t>left</a:t>
            </a:r>
            <a:r>
              <a:rPr lang="de-DE" sz="1400" b="1" dirty="0"/>
              <a:t> </a:t>
            </a:r>
            <a:r>
              <a:rPr lang="de-DE" sz="1400" b="1" dirty="0" err="1"/>
              <a:t>click</a:t>
            </a:r>
            <a:r>
              <a:rPr lang="de-DE" sz="1400" b="1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b="1" dirty="0" err="1"/>
              <a:t>desired</a:t>
            </a:r>
            <a:r>
              <a:rPr lang="de-DE" sz="1400" b="1" dirty="0"/>
              <a:t> </a:t>
            </a:r>
            <a:r>
              <a:rPr lang="de-DE" sz="1400" b="1" dirty="0" err="1"/>
              <a:t>panel</a:t>
            </a:r>
            <a:r>
              <a:rPr lang="de-DE" sz="1400" b="1" dirty="0"/>
              <a:t> </a:t>
            </a:r>
            <a:r>
              <a:rPr lang="de-DE" sz="1400" dirty="0"/>
              <a:t>(</a:t>
            </a:r>
            <a:r>
              <a:rPr lang="de-DE" sz="1400" b="1" dirty="0" err="1"/>
              <a:t>small</a:t>
            </a:r>
            <a:r>
              <a:rPr lang="de-DE" sz="1400" b="1" dirty="0"/>
              <a:t> </a:t>
            </a:r>
            <a:r>
              <a:rPr lang="de-DE" sz="1400" b="1" dirty="0" err="1"/>
              <a:t>images</a:t>
            </a:r>
            <a:r>
              <a:rPr lang="de-DE" sz="1400" dirty="0"/>
              <a:t>).</a:t>
            </a:r>
          </a:p>
          <a:p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dirty="0" err="1"/>
              <a:t>magnity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image</a:t>
            </a:r>
            <a:r>
              <a:rPr lang="de-DE" sz="1400" dirty="0"/>
              <a:t>,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b="1" dirty="0" err="1"/>
              <a:t>mouse</a:t>
            </a:r>
            <a:r>
              <a:rPr lang="de-DE" sz="1400" b="1" dirty="0"/>
              <a:t> </a:t>
            </a:r>
            <a:r>
              <a:rPr lang="de-DE" sz="1400" b="1" dirty="0" err="1"/>
              <a:t>wheel</a:t>
            </a:r>
            <a:r>
              <a:rPr lang="de-DE" sz="1400" b="1" dirty="0"/>
              <a:t> </a:t>
            </a:r>
            <a:r>
              <a:rPr lang="de-DE" sz="1400" dirty="0" err="1"/>
              <a:t>while</a:t>
            </a:r>
            <a:r>
              <a:rPr lang="de-DE" sz="1400" dirty="0"/>
              <a:t> </a:t>
            </a:r>
            <a:r>
              <a:rPr lang="de-DE" sz="1400" dirty="0" err="1"/>
              <a:t>pressing</a:t>
            </a:r>
            <a:r>
              <a:rPr lang="de-DE" sz="1400" dirty="0"/>
              <a:t> „</a:t>
            </a:r>
            <a:r>
              <a:rPr lang="de-DE" sz="1400" b="1" dirty="0"/>
              <a:t>Strg</a:t>
            </a:r>
            <a:r>
              <a:rPr lang="de-DE" sz="1400" dirty="0"/>
              <a:t>“.</a:t>
            </a:r>
          </a:p>
          <a:p>
            <a:r>
              <a:rPr lang="de-DE" sz="1400" dirty="0"/>
              <a:t>After </a:t>
            </a:r>
            <a:r>
              <a:rPr lang="de-DE" sz="1400" dirty="0" err="1"/>
              <a:t>selection</a:t>
            </a:r>
            <a:r>
              <a:rPr lang="de-DE" sz="1400" dirty="0"/>
              <a:t>,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current</a:t>
            </a:r>
            <a:r>
              <a:rPr lang="de-DE" sz="1400" dirty="0"/>
              <a:t> </a:t>
            </a:r>
            <a:r>
              <a:rPr lang="de-DE" sz="1400" dirty="0" err="1"/>
              <a:t>pretest</a:t>
            </a:r>
            <a:r>
              <a:rPr lang="de-DE" sz="1400" dirty="0"/>
              <a:t> </a:t>
            </a:r>
            <a:r>
              <a:rPr lang="de-DE" sz="1400" dirty="0" err="1"/>
              <a:t>image</a:t>
            </a:r>
            <a:r>
              <a:rPr lang="de-DE" sz="1400" dirty="0"/>
              <a:t> will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closed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next</a:t>
            </a:r>
            <a:r>
              <a:rPr lang="de-DE" sz="1400" dirty="0"/>
              <a:t> </a:t>
            </a:r>
            <a:r>
              <a:rPr lang="de-DE" sz="1400" dirty="0" err="1"/>
              <a:t>one</a:t>
            </a:r>
            <a:r>
              <a:rPr lang="de-DE" sz="1400" dirty="0"/>
              <a:t> </a:t>
            </a:r>
            <a:r>
              <a:rPr lang="de-DE" sz="1400" dirty="0" err="1"/>
              <a:t>opens</a:t>
            </a:r>
            <a:r>
              <a:rPr lang="de-DE" sz="1400" dirty="0"/>
              <a:t> </a:t>
            </a:r>
            <a:r>
              <a:rPr lang="de-DE" sz="1400" dirty="0" err="1"/>
              <a:t>automatically</a:t>
            </a:r>
            <a:r>
              <a:rPr lang="de-DE" sz="1400" dirty="0"/>
              <a:t> </a:t>
            </a:r>
            <a:r>
              <a:rPr lang="de-DE" sz="1400" dirty="0" err="1"/>
              <a:t>until</a:t>
            </a:r>
            <a:r>
              <a:rPr lang="de-DE" sz="1400" dirty="0"/>
              <a:t> </a:t>
            </a:r>
            <a:r>
              <a:rPr lang="de-DE" sz="1400" dirty="0" err="1"/>
              <a:t>every</a:t>
            </a:r>
            <a:r>
              <a:rPr lang="de-DE" sz="1400" dirty="0"/>
              <a:t> </a:t>
            </a:r>
            <a:r>
              <a:rPr lang="de-DE" sz="1400" dirty="0" err="1"/>
              <a:t>single</a:t>
            </a:r>
            <a:r>
              <a:rPr lang="de-DE" sz="1400" dirty="0"/>
              <a:t> </a:t>
            </a:r>
            <a:r>
              <a:rPr lang="de-DE" sz="1400" dirty="0" err="1"/>
              <a:t>one</a:t>
            </a:r>
            <a:r>
              <a:rPr lang="de-DE" sz="1400" dirty="0"/>
              <a:t> </a:t>
            </a:r>
            <a:r>
              <a:rPr lang="de-DE" sz="1400" dirty="0" err="1"/>
              <a:t>has</a:t>
            </a:r>
            <a:r>
              <a:rPr lang="de-DE" sz="1400" dirty="0"/>
              <a:t>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processed</a:t>
            </a:r>
            <a:r>
              <a:rPr lang="de-DE" sz="1400" dirty="0"/>
              <a:t>.</a:t>
            </a:r>
          </a:p>
        </p:txBody>
      </p:sp>
      <p:sp>
        <p:nvSpPr>
          <p:cNvPr id="3" name="Ellipse 2"/>
          <p:cNvSpPr/>
          <p:nvPr/>
        </p:nvSpPr>
        <p:spPr>
          <a:xfrm>
            <a:off x="1438829" y="2618655"/>
            <a:ext cx="360000" cy="360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/>
          <p:cNvCxnSpPr>
            <a:stCxn id="3" idx="6"/>
            <a:endCxn id="15" idx="1"/>
          </p:cNvCxnSpPr>
          <p:nvPr/>
        </p:nvCxnSpPr>
        <p:spPr>
          <a:xfrm flipV="1">
            <a:off x="1798829" y="2443123"/>
            <a:ext cx="1885572" cy="3555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8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90921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pretest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individual </a:t>
            </a:r>
            <a:r>
              <a:rPr lang="de-DE" b="1" dirty="0" err="1">
                <a:solidFill>
                  <a:srgbClr val="7030A0"/>
                </a:solidFill>
              </a:rPr>
              <a:t>settings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b="1" dirty="0">
                <a:solidFill>
                  <a:srgbClr val="7030A0"/>
                </a:solidFill>
              </a:rPr>
              <a:t>batch.txt</a:t>
            </a:r>
            <a:r>
              <a:rPr lang="de-DE" dirty="0"/>
              <a:t>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pretest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7030A0"/>
                </a:solidFill>
              </a:rPr>
              <a:t>Copy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this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file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(</a:t>
            </a:r>
            <a:r>
              <a:rPr lang="de-DE" b="1" dirty="0">
                <a:solidFill>
                  <a:srgbClr val="7030A0"/>
                </a:solidFill>
              </a:rPr>
              <a:t>batch.txt</a:t>
            </a:r>
            <a:r>
              <a:rPr lang="de-DE" dirty="0"/>
              <a:t>)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folder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containing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your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videos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batch.txt</a:t>
            </a:r>
            <a:r>
              <a:rPr lang="de-DE" dirty="0"/>
              <a:t>, MYOCYTER </a:t>
            </a:r>
            <a:r>
              <a:rPr lang="de-DE" dirty="0" err="1" smtClean="0"/>
              <a:t>applies</a:t>
            </a:r>
            <a:r>
              <a:rPr lang="de-DE" dirty="0" smtClean="0"/>
              <a:t> </a:t>
            </a:r>
            <a:r>
              <a:rPr lang="de-DE" dirty="0"/>
              <a:t>individual </a:t>
            </a:r>
            <a:r>
              <a:rPr lang="de-DE" dirty="0" err="1"/>
              <a:t>settings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evaluation</a:t>
            </a:r>
            <a:r>
              <a:rPr lang="de-DE" dirty="0"/>
              <a:t>. </a:t>
            </a:r>
            <a:r>
              <a:rPr lang="de-DE" b="1" dirty="0">
                <a:solidFill>
                  <a:srgbClr val="7030A0"/>
                </a:solidFill>
              </a:rPr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actually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listed</a:t>
            </a:r>
            <a:r>
              <a:rPr lang="de-DE" b="1" dirty="0">
                <a:solidFill>
                  <a:srgbClr val="7030A0"/>
                </a:solidFill>
              </a:rPr>
              <a:t> in </a:t>
            </a:r>
            <a:r>
              <a:rPr lang="de-DE" b="1" dirty="0" err="1">
                <a:solidFill>
                  <a:srgbClr val="7030A0"/>
                </a:solidFill>
              </a:rPr>
              <a:t>this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file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processed</a:t>
            </a:r>
            <a:r>
              <a:rPr lang="de-DE" dirty="0"/>
              <a:t>.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8503" y="682228"/>
            <a:ext cx="207544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2. Create a Batchlist</a:t>
            </a:r>
          </a:p>
        </p:txBody>
      </p:sp>
    </p:spTree>
    <p:extLst>
      <p:ext uri="{BB962C8B-B14F-4D97-AF65-F5344CB8AC3E}">
        <p14:creationId xmlns:p14="http://schemas.microsoft.com/office/powerpoint/2010/main" val="398765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596253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„</a:t>
            </a:r>
            <a:r>
              <a:rPr lang="de-DE" b="1" dirty="0">
                <a:solidFill>
                  <a:srgbClr val="7030A0"/>
                </a:solidFill>
              </a:rPr>
              <a:t>3. </a:t>
            </a:r>
            <a:r>
              <a:rPr lang="de-DE" b="1" dirty="0" smtClean="0">
                <a:solidFill>
                  <a:srgbClr val="7030A0"/>
                </a:solidFill>
              </a:rPr>
              <a:t>Manual ROI </a:t>
            </a:r>
            <a:r>
              <a:rPr lang="de-DE" b="1" dirty="0" err="1" smtClean="0">
                <a:solidFill>
                  <a:srgbClr val="7030A0"/>
                </a:solidFill>
              </a:rPr>
              <a:t>selection</a:t>
            </a:r>
            <a:r>
              <a:rPr lang="de-DE" dirty="0" smtClean="0"/>
              <a:t>“ </a:t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click</a:t>
            </a:r>
            <a:r>
              <a:rPr lang="de-DE" dirty="0"/>
              <a:t> „</a:t>
            </a:r>
            <a:r>
              <a:rPr lang="de-DE" b="1" dirty="0">
                <a:solidFill>
                  <a:srgbClr val="7030A0"/>
                </a:solidFill>
              </a:rPr>
              <a:t>OK</a:t>
            </a:r>
            <a:r>
              <a:rPr lang="de-DE" dirty="0" smtClean="0"/>
              <a:t>“.</a:t>
            </a:r>
            <a:br>
              <a:rPr lang="de-DE" dirty="0" smtClean="0"/>
            </a:br>
            <a:endParaRPr lang="de-DE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This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enables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manual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outlining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and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1" dirty="0" err="1" smtClean="0">
                <a:solidFill>
                  <a:srgbClr val="7030A0"/>
                </a:solidFill>
              </a:rPr>
              <a:t>labelling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of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cells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without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any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pretest</a:t>
            </a:r>
            <a:r>
              <a:rPr lang="de-DE" dirty="0" smtClean="0"/>
              <a:t>.</a:t>
            </a:r>
            <a:br>
              <a:rPr lang="de-DE" dirty="0" smtClean="0"/>
            </a:br>
            <a:endParaRPr lang="de-DE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Just </a:t>
            </a:r>
            <a:r>
              <a:rPr lang="de-DE" dirty="0" err="1" smtClean="0"/>
              <a:t>select</a:t>
            </a:r>
            <a:r>
              <a:rPr lang="de-DE" dirty="0" smtClean="0"/>
              <a:t> (</a:t>
            </a:r>
            <a:r>
              <a:rPr lang="de-DE" b="1" dirty="0" smtClean="0">
                <a:solidFill>
                  <a:srgbClr val="7030A0"/>
                </a:solidFill>
              </a:rPr>
              <a:t>do not open</a:t>
            </a:r>
            <a:r>
              <a:rPr lang="de-DE" dirty="0" smtClean="0"/>
              <a:t>)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 </a:t>
            </a:r>
            <a:r>
              <a:rPr lang="de-DE" dirty="0" err="1" smtClean="0"/>
              <a:t>containing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videos</a:t>
            </a:r>
            <a:r>
              <a:rPr lang="de-DE" dirty="0" smtClean="0"/>
              <a:t>,</a:t>
            </a:r>
            <a:br>
              <a:rPr lang="de-DE" dirty="0" smtClean="0"/>
            </a:br>
            <a:r>
              <a:rPr lang="de-DE" dirty="0" err="1" smtClean="0"/>
              <a:t>click</a:t>
            </a:r>
            <a:r>
              <a:rPr lang="de-DE" dirty="0" smtClean="0"/>
              <a:t> „</a:t>
            </a:r>
            <a:r>
              <a:rPr lang="de-DE" b="1" dirty="0" smtClean="0">
                <a:solidFill>
                  <a:srgbClr val="7030A0"/>
                </a:solidFill>
              </a:rPr>
              <a:t>OK</a:t>
            </a:r>
            <a:r>
              <a:rPr lang="de-DE" dirty="0" smtClean="0"/>
              <a:t>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dirty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asked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about</a:t>
            </a:r>
            <a:r>
              <a:rPr lang="de-DE" b="1" dirty="0" smtClean="0">
                <a:solidFill>
                  <a:srgbClr val="7030A0"/>
                </a:solidFill>
              </a:rPr>
              <a:t> (</a:t>
            </a:r>
            <a:r>
              <a:rPr lang="de-DE" b="1" dirty="0" err="1" smtClean="0">
                <a:solidFill>
                  <a:srgbClr val="7030A0"/>
                </a:solidFill>
              </a:rPr>
              <a:t>manual</a:t>
            </a:r>
            <a:r>
              <a:rPr lang="de-DE" b="1" dirty="0" smtClean="0">
                <a:solidFill>
                  <a:srgbClr val="7030A0"/>
                </a:solidFill>
              </a:rPr>
              <a:t>)</a:t>
            </a:r>
            <a:br>
              <a:rPr lang="de-DE" b="1" dirty="0" smtClean="0">
                <a:solidFill>
                  <a:srgbClr val="7030A0"/>
                </a:solidFill>
              </a:rPr>
            </a:br>
            <a:r>
              <a:rPr lang="de-DE" b="1" dirty="0" err="1" smtClean="0">
                <a:solidFill>
                  <a:srgbClr val="7030A0"/>
                </a:solidFill>
              </a:rPr>
              <a:t>selection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of</a:t>
            </a:r>
            <a:r>
              <a:rPr lang="de-DE" b="1" dirty="0" smtClean="0">
                <a:solidFill>
                  <a:srgbClr val="7030A0"/>
                </a:solidFill>
              </a:rPr>
              <a:t> a </a:t>
            </a:r>
            <a:r>
              <a:rPr lang="de-DE" b="1" dirty="0" err="1" smtClean="0">
                <a:solidFill>
                  <a:srgbClr val="7030A0"/>
                </a:solidFill>
              </a:rPr>
              <a:t>reference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frame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defined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cell</a:t>
            </a:r>
            <a:r>
              <a:rPr lang="de-DE" dirty="0" smtClean="0"/>
              <a:t>. In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uncheck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,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b="1" dirty="0" err="1" smtClean="0">
                <a:solidFill>
                  <a:srgbClr val="7030A0"/>
                </a:solidFill>
              </a:rPr>
              <a:t>automatic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recognition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is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quite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reliable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and</a:t>
            </a:r>
            <a:r>
              <a:rPr lang="de-DE" b="1" dirty="0" smtClean="0">
                <a:solidFill>
                  <a:srgbClr val="7030A0"/>
                </a:solidFill>
              </a:rPr>
              <a:t> robust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245548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3. Manual ROI </a:t>
            </a:r>
            <a:r>
              <a:rPr lang="de-DE" b="1" dirty="0" err="1"/>
              <a:t>selection</a:t>
            </a:r>
            <a:endParaRPr lang="de-DE" b="1" dirty="0"/>
          </a:p>
        </p:txBody>
      </p:sp>
      <p:pic>
        <p:nvPicPr>
          <p:cNvPr id="2050" name="Picture 2" descr="G:\Paper Auswertung von Myocyten mit ImageJ\Paper\Vortrag PPoint Film\Abbildungen\Select_0004_Layer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06" y="866894"/>
            <a:ext cx="31051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: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61" y="3334113"/>
            <a:ext cx="3171439" cy="149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6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052830"/>
            <a:ext cx="4547976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Now</a:t>
            </a:r>
            <a:r>
              <a:rPr lang="de-DE" dirty="0" smtClean="0"/>
              <a:t>, </a:t>
            </a:r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(</a:t>
            </a:r>
            <a:r>
              <a:rPr lang="de-DE" b="1" dirty="0" smtClean="0">
                <a:solidFill>
                  <a:srgbClr val="7030A0"/>
                </a:solidFill>
              </a:rPr>
              <a:t>do not open</a:t>
            </a:r>
            <a:r>
              <a:rPr lang="de-DE" dirty="0" smtClean="0"/>
              <a:t>)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folder</a:t>
            </a:r>
            <a:r>
              <a:rPr lang="de-DE" dirty="0" smtClean="0"/>
              <a:t> </a:t>
            </a:r>
            <a:r>
              <a:rPr lang="de-DE" dirty="0" err="1" smtClean="0"/>
              <a:t>containing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video-files.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Every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opened</a:t>
            </a:r>
            <a:r>
              <a:rPr lang="de-DE" dirty="0" smtClean="0"/>
              <a:t> </a:t>
            </a:r>
            <a:r>
              <a:rPr lang="de-DE" dirty="0" err="1" smtClean="0"/>
              <a:t>successively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asked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outline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single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cells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Pick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selection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tools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smtClean="0"/>
              <a:t>(</a:t>
            </a:r>
            <a:r>
              <a:rPr lang="de-DE" b="1" dirty="0" err="1" smtClean="0">
                <a:solidFill>
                  <a:srgbClr val="FF0000"/>
                </a:solidFill>
              </a:rPr>
              <a:t>red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circle</a:t>
            </a:r>
            <a:r>
              <a:rPr lang="de-DE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7030A0"/>
                </a:solidFill>
              </a:rPr>
              <a:t>Label </a:t>
            </a:r>
            <a:r>
              <a:rPr lang="de-DE" b="1" dirty="0" err="1" smtClean="0">
                <a:solidFill>
                  <a:srgbClr val="7030A0"/>
                </a:solidFill>
              </a:rPr>
              <a:t>the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first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cell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see</a:t>
            </a:r>
            <a:r>
              <a:rPr lang="de-DE" dirty="0" smtClean="0"/>
              <a:t> video-panel)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press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rgbClr val="7030A0"/>
                </a:solidFill>
              </a:rPr>
              <a:t>„t“-</a:t>
            </a:r>
            <a:r>
              <a:rPr lang="de-DE" b="1" dirty="0" err="1" smtClean="0">
                <a:solidFill>
                  <a:srgbClr val="7030A0"/>
                </a:solidFill>
              </a:rPr>
              <a:t>key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selection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b="1" dirty="0" smtClean="0">
                <a:solidFill>
                  <a:srgbClr val="7030A0"/>
                </a:solidFill>
              </a:rPr>
              <a:t>ROI Manager</a:t>
            </a:r>
            <a:r>
              <a:rPr lang="de-DE" dirty="0" smtClean="0"/>
              <a:t>“ (top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panel</a:t>
            </a:r>
            <a:r>
              <a:rPr lang="de-DE" dirty="0" smtClean="0"/>
              <a:t>). </a:t>
            </a:r>
            <a:br>
              <a:rPr lang="de-DE" dirty="0" smtClean="0"/>
            </a:br>
            <a:r>
              <a:rPr lang="de-DE" dirty="0" smtClean="0"/>
              <a:t>Repeat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every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single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cell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analyzed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rgbClr val="7030A0"/>
                </a:solidFill>
              </a:rPr>
              <a:t>finish </a:t>
            </a:r>
            <a:r>
              <a:rPr lang="de-DE" b="1" dirty="0" err="1" smtClean="0">
                <a:solidFill>
                  <a:srgbClr val="7030A0"/>
                </a:solidFill>
              </a:rPr>
              <a:t>the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current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video</a:t>
            </a:r>
            <a:r>
              <a:rPr lang="de-DE" dirty="0" smtClean="0"/>
              <a:t>, </a:t>
            </a:r>
            <a:r>
              <a:rPr lang="de-DE" b="1" dirty="0" err="1" smtClean="0">
                <a:solidFill>
                  <a:srgbClr val="7030A0"/>
                </a:solidFill>
              </a:rPr>
              <a:t>click</a:t>
            </a:r>
            <a:r>
              <a:rPr lang="de-DE" b="1" dirty="0" smtClean="0">
                <a:solidFill>
                  <a:srgbClr val="7030A0"/>
                </a:solidFill>
              </a:rPr>
              <a:t> „OK“ in </a:t>
            </a:r>
            <a:br>
              <a:rPr lang="de-DE" b="1" dirty="0" smtClean="0">
                <a:solidFill>
                  <a:srgbClr val="7030A0"/>
                </a:solidFill>
              </a:rPr>
            </a:br>
            <a:r>
              <a:rPr lang="de-DE" b="1" dirty="0" err="1" smtClean="0">
                <a:solidFill>
                  <a:srgbClr val="7030A0"/>
                </a:solidFill>
              </a:rPr>
              <a:t>the</a:t>
            </a:r>
            <a:r>
              <a:rPr lang="de-DE" b="1" dirty="0" smtClean="0">
                <a:solidFill>
                  <a:srgbClr val="7030A0"/>
                </a:solidFill>
              </a:rPr>
              <a:t> „Select </a:t>
            </a:r>
            <a:r>
              <a:rPr lang="de-DE" b="1" dirty="0" err="1" smtClean="0">
                <a:solidFill>
                  <a:srgbClr val="7030A0"/>
                </a:solidFill>
              </a:rPr>
              <a:t>the</a:t>
            </a:r>
            <a:r>
              <a:rPr lang="de-DE" b="1" dirty="0" smtClean="0">
                <a:solidFill>
                  <a:srgbClr val="7030A0"/>
                </a:solidFill>
              </a:rPr>
              <a:t> ROI(s)</a:t>
            </a:r>
            <a:r>
              <a:rPr lang="de-DE" dirty="0" smtClean="0"/>
              <a:t>“-</a:t>
            </a:r>
            <a:r>
              <a:rPr lang="de-DE" dirty="0" err="1"/>
              <a:t>w</a:t>
            </a:r>
            <a:r>
              <a:rPr lang="de-DE" dirty="0" err="1" smtClean="0"/>
              <a:t>indow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b="1" dirty="0" err="1" smtClean="0">
                <a:solidFill>
                  <a:srgbClr val="009900"/>
                </a:solidFill>
              </a:rPr>
              <a:t>green</a:t>
            </a:r>
            <a:r>
              <a:rPr lang="de-DE" b="1" dirty="0" smtClean="0">
                <a:solidFill>
                  <a:srgbClr val="009900"/>
                </a:solidFill>
              </a:rPr>
              <a:t> </a:t>
            </a:r>
            <a:r>
              <a:rPr lang="de-DE" b="1" dirty="0" err="1" smtClean="0">
                <a:solidFill>
                  <a:srgbClr val="009900"/>
                </a:solidFill>
              </a:rPr>
              <a:t>circle</a:t>
            </a:r>
            <a:r>
              <a:rPr lang="de-DE" dirty="0" smtClean="0"/>
              <a:t>).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245548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3. Manual ROI </a:t>
            </a:r>
            <a:r>
              <a:rPr lang="de-DE" b="1" dirty="0" err="1"/>
              <a:t>selection</a:t>
            </a:r>
            <a:endParaRPr lang="de-DE" b="1" dirty="0"/>
          </a:p>
        </p:txBody>
      </p:sp>
      <p:pic>
        <p:nvPicPr>
          <p:cNvPr id="1027" name="Picture 3" descr="G: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261" y="471027"/>
            <a:ext cx="4590654" cy="43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ihandform 6"/>
          <p:cNvSpPr/>
          <p:nvPr/>
        </p:nvSpPr>
        <p:spPr>
          <a:xfrm>
            <a:off x="4605309" y="852470"/>
            <a:ext cx="669894" cy="437226"/>
          </a:xfrm>
          <a:custGeom>
            <a:avLst/>
            <a:gdLst>
              <a:gd name="connsiteX0" fmla="*/ 813758 w 986234"/>
              <a:gd name="connsiteY0" fmla="*/ 113360 h 611291"/>
              <a:gd name="connsiteX1" fmla="*/ 177065 w 986234"/>
              <a:gd name="connsiteY1" fmla="*/ 25306 h 611291"/>
              <a:gd name="connsiteX2" fmla="*/ 41598 w 986234"/>
              <a:gd name="connsiteY2" fmla="*/ 512986 h 611291"/>
              <a:gd name="connsiteX3" fmla="*/ 806985 w 986234"/>
              <a:gd name="connsiteY3" fmla="*/ 601040 h 611291"/>
              <a:gd name="connsiteX4" fmla="*/ 976318 w 986234"/>
              <a:gd name="connsiteY4" fmla="*/ 363973 h 611291"/>
              <a:gd name="connsiteX5" fmla="*/ 610558 w 986234"/>
              <a:gd name="connsiteY5" fmla="*/ 113360 h 611291"/>
              <a:gd name="connsiteX6" fmla="*/ 610558 w 986234"/>
              <a:gd name="connsiteY6" fmla="*/ 113360 h 611291"/>
              <a:gd name="connsiteX0" fmla="*/ 830837 w 1003313"/>
              <a:gd name="connsiteY0" fmla="*/ 136960 h 634891"/>
              <a:gd name="connsiteX1" fmla="*/ 194144 w 1003313"/>
              <a:gd name="connsiteY1" fmla="*/ 48906 h 634891"/>
              <a:gd name="connsiteX2" fmla="*/ 58677 w 1003313"/>
              <a:gd name="connsiteY2" fmla="*/ 536586 h 634891"/>
              <a:gd name="connsiteX3" fmla="*/ 824064 w 1003313"/>
              <a:gd name="connsiteY3" fmla="*/ 624640 h 634891"/>
              <a:gd name="connsiteX4" fmla="*/ 993397 w 1003313"/>
              <a:gd name="connsiteY4" fmla="*/ 387573 h 634891"/>
              <a:gd name="connsiteX5" fmla="*/ 627637 w 1003313"/>
              <a:gd name="connsiteY5" fmla="*/ 136960 h 634891"/>
              <a:gd name="connsiteX6" fmla="*/ 627637 w 1003313"/>
              <a:gd name="connsiteY6" fmla="*/ 136960 h 634891"/>
              <a:gd name="connsiteX0" fmla="*/ 830837 w 1003313"/>
              <a:gd name="connsiteY0" fmla="*/ 168978 h 666909"/>
              <a:gd name="connsiteX1" fmla="*/ 194144 w 1003313"/>
              <a:gd name="connsiteY1" fmla="*/ 80924 h 666909"/>
              <a:gd name="connsiteX2" fmla="*/ 58677 w 1003313"/>
              <a:gd name="connsiteY2" fmla="*/ 568604 h 666909"/>
              <a:gd name="connsiteX3" fmla="*/ 824064 w 1003313"/>
              <a:gd name="connsiteY3" fmla="*/ 656658 h 666909"/>
              <a:gd name="connsiteX4" fmla="*/ 993397 w 1003313"/>
              <a:gd name="connsiteY4" fmla="*/ 419591 h 666909"/>
              <a:gd name="connsiteX5" fmla="*/ 627637 w 1003313"/>
              <a:gd name="connsiteY5" fmla="*/ 168978 h 666909"/>
              <a:gd name="connsiteX6" fmla="*/ 627637 w 1003313"/>
              <a:gd name="connsiteY6" fmla="*/ 168978 h 666909"/>
              <a:gd name="connsiteX0" fmla="*/ 830837 w 1003313"/>
              <a:gd name="connsiteY0" fmla="*/ 145126 h 643057"/>
              <a:gd name="connsiteX1" fmla="*/ 194144 w 1003313"/>
              <a:gd name="connsiteY1" fmla="*/ 57072 h 643057"/>
              <a:gd name="connsiteX2" fmla="*/ 58677 w 1003313"/>
              <a:gd name="connsiteY2" fmla="*/ 544752 h 643057"/>
              <a:gd name="connsiteX3" fmla="*/ 824064 w 1003313"/>
              <a:gd name="connsiteY3" fmla="*/ 632806 h 643057"/>
              <a:gd name="connsiteX4" fmla="*/ 993397 w 1003313"/>
              <a:gd name="connsiteY4" fmla="*/ 395739 h 643057"/>
              <a:gd name="connsiteX5" fmla="*/ 627637 w 1003313"/>
              <a:gd name="connsiteY5" fmla="*/ 145126 h 643057"/>
              <a:gd name="connsiteX6" fmla="*/ 627637 w 1003313"/>
              <a:gd name="connsiteY6" fmla="*/ 145126 h 643057"/>
              <a:gd name="connsiteX0" fmla="*/ 712129 w 882686"/>
              <a:gd name="connsiteY0" fmla="*/ 122047 h 623793"/>
              <a:gd name="connsiteX1" fmla="*/ 75436 w 882686"/>
              <a:gd name="connsiteY1" fmla="*/ 33993 h 623793"/>
              <a:gd name="connsiteX2" fmla="*/ 82209 w 882686"/>
              <a:gd name="connsiteY2" fmla="*/ 535219 h 623793"/>
              <a:gd name="connsiteX3" fmla="*/ 705356 w 882686"/>
              <a:gd name="connsiteY3" fmla="*/ 609727 h 623793"/>
              <a:gd name="connsiteX4" fmla="*/ 874689 w 882686"/>
              <a:gd name="connsiteY4" fmla="*/ 372660 h 623793"/>
              <a:gd name="connsiteX5" fmla="*/ 508929 w 882686"/>
              <a:gd name="connsiteY5" fmla="*/ 122047 h 623793"/>
              <a:gd name="connsiteX6" fmla="*/ 508929 w 882686"/>
              <a:gd name="connsiteY6" fmla="*/ 122047 h 623793"/>
              <a:gd name="connsiteX0" fmla="*/ 775296 w 945853"/>
              <a:gd name="connsiteY0" fmla="*/ 122047 h 639304"/>
              <a:gd name="connsiteX1" fmla="*/ 138603 w 945853"/>
              <a:gd name="connsiteY1" fmla="*/ 33993 h 639304"/>
              <a:gd name="connsiteX2" fmla="*/ 145376 w 945853"/>
              <a:gd name="connsiteY2" fmla="*/ 535219 h 639304"/>
              <a:gd name="connsiteX3" fmla="*/ 768523 w 945853"/>
              <a:gd name="connsiteY3" fmla="*/ 609727 h 639304"/>
              <a:gd name="connsiteX4" fmla="*/ 937856 w 945853"/>
              <a:gd name="connsiteY4" fmla="*/ 372660 h 639304"/>
              <a:gd name="connsiteX5" fmla="*/ 572096 w 945853"/>
              <a:gd name="connsiteY5" fmla="*/ 122047 h 639304"/>
              <a:gd name="connsiteX6" fmla="*/ 572096 w 945853"/>
              <a:gd name="connsiteY6" fmla="*/ 122047 h 639304"/>
              <a:gd name="connsiteX0" fmla="*/ 712539 w 884020"/>
              <a:gd name="connsiteY0" fmla="*/ 122047 h 671111"/>
              <a:gd name="connsiteX1" fmla="*/ 75846 w 884020"/>
              <a:gd name="connsiteY1" fmla="*/ 33993 h 671111"/>
              <a:gd name="connsiteX2" fmla="*/ 82619 w 884020"/>
              <a:gd name="connsiteY2" fmla="*/ 535219 h 671111"/>
              <a:gd name="connsiteX3" fmla="*/ 712540 w 884020"/>
              <a:gd name="connsiteY3" fmla="*/ 663914 h 671111"/>
              <a:gd name="connsiteX4" fmla="*/ 875099 w 884020"/>
              <a:gd name="connsiteY4" fmla="*/ 372660 h 671111"/>
              <a:gd name="connsiteX5" fmla="*/ 509339 w 884020"/>
              <a:gd name="connsiteY5" fmla="*/ 122047 h 671111"/>
              <a:gd name="connsiteX6" fmla="*/ 509339 w 884020"/>
              <a:gd name="connsiteY6" fmla="*/ 122047 h 671111"/>
              <a:gd name="connsiteX0" fmla="*/ 712539 w 909523"/>
              <a:gd name="connsiteY0" fmla="*/ 122047 h 672352"/>
              <a:gd name="connsiteX1" fmla="*/ 75846 w 909523"/>
              <a:gd name="connsiteY1" fmla="*/ 33993 h 672352"/>
              <a:gd name="connsiteX2" fmla="*/ 82619 w 909523"/>
              <a:gd name="connsiteY2" fmla="*/ 535219 h 672352"/>
              <a:gd name="connsiteX3" fmla="*/ 712540 w 909523"/>
              <a:gd name="connsiteY3" fmla="*/ 663914 h 672352"/>
              <a:gd name="connsiteX4" fmla="*/ 902193 w 909523"/>
              <a:gd name="connsiteY4" fmla="*/ 352340 h 672352"/>
              <a:gd name="connsiteX5" fmla="*/ 509339 w 909523"/>
              <a:gd name="connsiteY5" fmla="*/ 122047 h 672352"/>
              <a:gd name="connsiteX6" fmla="*/ 509339 w 909523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434832 w 921594"/>
              <a:gd name="connsiteY6" fmla="*/ 128820 h 672352"/>
              <a:gd name="connsiteX0" fmla="*/ 712539 w 903052"/>
              <a:gd name="connsiteY0" fmla="*/ 122047 h 672352"/>
              <a:gd name="connsiteX1" fmla="*/ 75846 w 903052"/>
              <a:gd name="connsiteY1" fmla="*/ 33993 h 672352"/>
              <a:gd name="connsiteX2" fmla="*/ 82619 w 903052"/>
              <a:gd name="connsiteY2" fmla="*/ 535219 h 672352"/>
              <a:gd name="connsiteX3" fmla="*/ 712540 w 903052"/>
              <a:gd name="connsiteY3" fmla="*/ 663914 h 672352"/>
              <a:gd name="connsiteX4" fmla="*/ 902193 w 903052"/>
              <a:gd name="connsiteY4" fmla="*/ 352340 h 672352"/>
              <a:gd name="connsiteX5" fmla="*/ 658353 w 903052"/>
              <a:gd name="connsiteY5" fmla="*/ 196554 h 672352"/>
              <a:gd name="connsiteX6" fmla="*/ 434832 w 903052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6" fmla="*/ 434832 w 903681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59089 w 957549"/>
              <a:gd name="connsiteY0" fmla="*/ 122047 h 682571"/>
              <a:gd name="connsiteX1" fmla="*/ 122396 w 957549"/>
              <a:gd name="connsiteY1" fmla="*/ 33993 h 682571"/>
              <a:gd name="connsiteX2" fmla="*/ 129169 w 957549"/>
              <a:gd name="connsiteY2" fmla="*/ 535219 h 682571"/>
              <a:gd name="connsiteX3" fmla="*/ 759090 w 957549"/>
              <a:gd name="connsiteY3" fmla="*/ 663914 h 682571"/>
              <a:gd name="connsiteX4" fmla="*/ 948743 w 957549"/>
              <a:gd name="connsiteY4" fmla="*/ 352340 h 682571"/>
              <a:gd name="connsiteX5" fmla="*/ 528796 w 957549"/>
              <a:gd name="connsiteY5" fmla="*/ 122047 h 682571"/>
              <a:gd name="connsiteX0" fmla="*/ 782621 w 981081"/>
              <a:gd name="connsiteY0" fmla="*/ 142867 h 703391"/>
              <a:gd name="connsiteX1" fmla="*/ 145928 w 981081"/>
              <a:gd name="connsiteY1" fmla="*/ 54813 h 703391"/>
              <a:gd name="connsiteX2" fmla="*/ 152701 w 981081"/>
              <a:gd name="connsiteY2" fmla="*/ 556039 h 703391"/>
              <a:gd name="connsiteX3" fmla="*/ 782622 w 981081"/>
              <a:gd name="connsiteY3" fmla="*/ 684734 h 703391"/>
              <a:gd name="connsiteX4" fmla="*/ 972275 w 981081"/>
              <a:gd name="connsiteY4" fmla="*/ 373160 h 703391"/>
              <a:gd name="connsiteX5" fmla="*/ 552328 w 981081"/>
              <a:gd name="connsiteY5" fmla="*/ 142867 h 703391"/>
              <a:gd name="connsiteX0" fmla="*/ 760310 w 958770"/>
              <a:gd name="connsiteY0" fmla="*/ 125832 h 686356"/>
              <a:gd name="connsiteX1" fmla="*/ 123617 w 958770"/>
              <a:gd name="connsiteY1" fmla="*/ 37778 h 686356"/>
              <a:gd name="connsiteX2" fmla="*/ 130390 w 958770"/>
              <a:gd name="connsiteY2" fmla="*/ 539004 h 686356"/>
              <a:gd name="connsiteX3" fmla="*/ 760311 w 958770"/>
              <a:gd name="connsiteY3" fmla="*/ 667699 h 686356"/>
              <a:gd name="connsiteX4" fmla="*/ 949964 w 958770"/>
              <a:gd name="connsiteY4" fmla="*/ 356125 h 686356"/>
              <a:gd name="connsiteX5" fmla="*/ 530017 w 958770"/>
              <a:gd name="connsiteY5" fmla="*/ 125832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684825 w 892807"/>
              <a:gd name="connsiteY0" fmla="*/ 61028 h 609838"/>
              <a:gd name="connsiteX1" fmla="*/ 106363 w 892807"/>
              <a:gd name="connsiteY1" fmla="*/ 96485 h 609838"/>
              <a:gd name="connsiteX2" fmla="*/ 54905 w 892807"/>
              <a:gd name="connsiteY2" fmla="*/ 474200 h 609838"/>
              <a:gd name="connsiteX3" fmla="*/ 684826 w 892807"/>
              <a:gd name="connsiteY3" fmla="*/ 602895 h 609838"/>
              <a:gd name="connsiteX4" fmla="*/ 874479 w 892807"/>
              <a:gd name="connsiteY4" fmla="*/ 291321 h 609838"/>
              <a:gd name="connsiteX5" fmla="*/ 295367 w 892807"/>
              <a:gd name="connsiteY5" fmla="*/ 99359 h 609838"/>
              <a:gd name="connsiteX0" fmla="*/ 717137 w 925119"/>
              <a:gd name="connsiteY0" fmla="*/ 61028 h 616660"/>
              <a:gd name="connsiteX1" fmla="*/ 138675 w 925119"/>
              <a:gd name="connsiteY1" fmla="*/ 96485 h 616660"/>
              <a:gd name="connsiteX2" fmla="*/ 87217 w 925119"/>
              <a:gd name="connsiteY2" fmla="*/ 474200 h 616660"/>
              <a:gd name="connsiteX3" fmla="*/ 717138 w 925119"/>
              <a:gd name="connsiteY3" fmla="*/ 602895 h 616660"/>
              <a:gd name="connsiteX4" fmla="*/ 906791 w 925119"/>
              <a:gd name="connsiteY4" fmla="*/ 291321 h 616660"/>
              <a:gd name="connsiteX5" fmla="*/ 327679 w 925119"/>
              <a:gd name="connsiteY5" fmla="*/ 99359 h 616660"/>
              <a:gd name="connsiteX0" fmla="*/ 680922 w 888162"/>
              <a:gd name="connsiteY0" fmla="*/ 61775 h 644769"/>
              <a:gd name="connsiteX1" fmla="*/ 102460 w 888162"/>
              <a:gd name="connsiteY1" fmla="*/ 97232 h 644769"/>
              <a:gd name="connsiteX2" fmla="*/ 101469 w 888162"/>
              <a:gd name="connsiteY2" fmla="*/ 543090 h 644769"/>
              <a:gd name="connsiteX3" fmla="*/ 680923 w 888162"/>
              <a:gd name="connsiteY3" fmla="*/ 603642 h 644769"/>
              <a:gd name="connsiteX4" fmla="*/ 870576 w 888162"/>
              <a:gd name="connsiteY4" fmla="*/ 292068 h 644769"/>
              <a:gd name="connsiteX5" fmla="*/ 291464 w 888162"/>
              <a:gd name="connsiteY5" fmla="*/ 100106 h 644769"/>
              <a:gd name="connsiteX0" fmla="*/ 643528 w 838528"/>
              <a:gd name="connsiteY0" fmla="*/ 61775 h 607116"/>
              <a:gd name="connsiteX1" fmla="*/ 65066 w 838528"/>
              <a:gd name="connsiteY1" fmla="*/ 97232 h 607116"/>
              <a:gd name="connsiteX2" fmla="*/ 64075 w 838528"/>
              <a:gd name="connsiteY2" fmla="*/ 543090 h 607116"/>
              <a:gd name="connsiteX3" fmla="*/ 515420 w 838528"/>
              <a:gd name="connsiteY3" fmla="*/ 578089 h 607116"/>
              <a:gd name="connsiteX4" fmla="*/ 833182 w 838528"/>
              <a:gd name="connsiteY4" fmla="*/ 292068 h 607116"/>
              <a:gd name="connsiteX5" fmla="*/ 254070 w 838528"/>
              <a:gd name="connsiteY5" fmla="*/ 100106 h 607116"/>
              <a:gd name="connsiteX0" fmla="*/ 643528 w 840406"/>
              <a:gd name="connsiteY0" fmla="*/ 61775 h 596786"/>
              <a:gd name="connsiteX1" fmla="*/ 65066 w 840406"/>
              <a:gd name="connsiteY1" fmla="*/ 97232 h 596786"/>
              <a:gd name="connsiteX2" fmla="*/ 64075 w 840406"/>
              <a:gd name="connsiteY2" fmla="*/ 543090 h 596786"/>
              <a:gd name="connsiteX3" fmla="*/ 515420 w 840406"/>
              <a:gd name="connsiteY3" fmla="*/ 578089 h 596786"/>
              <a:gd name="connsiteX4" fmla="*/ 833182 w 840406"/>
              <a:gd name="connsiteY4" fmla="*/ 292068 h 596786"/>
              <a:gd name="connsiteX5" fmla="*/ 254070 w 840406"/>
              <a:gd name="connsiteY5" fmla="*/ 100106 h 596786"/>
              <a:gd name="connsiteX0" fmla="*/ 693189 w 890067"/>
              <a:gd name="connsiteY0" fmla="*/ 61775 h 606610"/>
              <a:gd name="connsiteX1" fmla="*/ 114727 w 890067"/>
              <a:gd name="connsiteY1" fmla="*/ 97232 h 606610"/>
              <a:gd name="connsiteX2" fmla="*/ 113736 w 890067"/>
              <a:gd name="connsiteY2" fmla="*/ 543090 h 606610"/>
              <a:gd name="connsiteX3" fmla="*/ 565081 w 890067"/>
              <a:gd name="connsiteY3" fmla="*/ 578089 h 606610"/>
              <a:gd name="connsiteX4" fmla="*/ 882843 w 890067"/>
              <a:gd name="connsiteY4" fmla="*/ 292068 h 606610"/>
              <a:gd name="connsiteX5" fmla="*/ 303731 w 890067"/>
              <a:gd name="connsiteY5" fmla="*/ 100106 h 606610"/>
              <a:gd name="connsiteX0" fmla="*/ 693189 w 888188"/>
              <a:gd name="connsiteY0" fmla="*/ 60289 h 598509"/>
              <a:gd name="connsiteX1" fmla="*/ 114727 w 888188"/>
              <a:gd name="connsiteY1" fmla="*/ 95746 h 598509"/>
              <a:gd name="connsiteX2" fmla="*/ 113736 w 888188"/>
              <a:gd name="connsiteY2" fmla="*/ 507532 h 598509"/>
              <a:gd name="connsiteX3" fmla="*/ 565081 w 888188"/>
              <a:gd name="connsiteY3" fmla="*/ 576603 h 598509"/>
              <a:gd name="connsiteX4" fmla="*/ 882843 w 888188"/>
              <a:gd name="connsiteY4" fmla="*/ 290582 h 598509"/>
              <a:gd name="connsiteX5" fmla="*/ 303731 w 888188"/>
              <a:gd name="connsiteY5" fmla="*/ 98620 h 598509"/>
              <a:gd name="connsiteX0" fmla="*/ 665760 w 860759"/>
              <a:gd name="connsiteY0" fmla="*/ 60289 h 591996"/>
              <a:gd name="connsiteX1" fmla="*/ 87298 w 860759"/>
              <a:gd name="connsiteY1" fmla="*/ 95746 h 591996"/>
              <a:gd name="connsiteX2" fmla="*/ 86307 w 860759"/>
              <a:gd name="connsiteY2" fmla="*/ 507532 h 591996"/>
              <a:gd name="connsiteX3" fmla="*/ 537652 w 860759"/>
              <a:gd name="connsiteY3" fmla="*/ 576603 h 591996"/>
              <a:gd name="connsiteX4" fmla="*/ 855414 w 860759"/>
              <a:gd name="connsiteY4" fmla="*/ 290582 h 591996"/>
              <a:gd name="connsiteX5" fmla="*/ 276302 w 860759"/>
              <a:gd name="connsiteY5" fmla="*/ 98620 h 591996"/>
              <a:gd name="connsiteX0" fmla="*/ 686123 w 881223"/>
              <a:gd name="connsiteY0" fmla="*/ 60107 h 590688"/>
              <a:gd name="connsiteX1" fmla="*/ 107661 w 881223"/>
              <a:gd name="connsiteY1" fmla="*/ 95564 h 590688"/>
              <a:gd name="connsiteX2" fmla="*/ 75613 w 881223"/>
              <a:gd name="connsiteY2" fmla="*/ 503091 h 590688"/>
              <a:gd name="connsiteX3" fmla="*/ 558015 w 881223"/>
              <a:gd name="connsiteY3" fmla="*/ 576421 h 590688"/>
              <a:gd name="connsiteX4" fmla="*/ 875777 w 881223"/>
              <a:gd name="connsiteY4" fmla="*/ 290400 h 590688"/>
              <a:gd name="connsiteX5" fmla="*/ 296665 w 881223"/>
              <a:gd name="connsiteY5" fmla="*/ 98438 h 590688"/>
              <a:gd name="connsiteX0" fmla="*/ 686123 w 876055"/>
              <a:gd name="connsiteY0" fmla="*/ 60107 h 590688"/>
              <a:gd name="connsiteX1" fmla="*/ 107661 w 876055"/>
              <a:gd name="connsiteY1" fmla="*/ 95564 h 590688"/>
              <a:gd name="connsiteX2" fmla="*/ 75613 w 876055"/>
              <a:gd name="connsiteY2" fmla="*/ 503091 h 590688"/>
              <a:gd name="connsiteX3" fmla="*/ 558015 w 876055"/>
              <a:gd name="connsiteY3" fmla="*/ 576421 h 590688"/>
              <a:gd name="connsiteX4" fmla="*/ 875777 w 876055"/>
              <a:gd name="connsiteY4" fmla="*/ 290400 h 590688"/>
              <a:gd name="connsiteX5" fmla="*/ 296665 w 876055"/>
              <a:gd name="connsiteY5" fmla="*/ 98438 h 590688"/>
              <a:gd name="connsiteX0" fmla="*/ 686123 w 833413"/>
              <a:gd name="connsiteY0" fmla="*/ 60107 h 588237"/>
              <a:gd name="connsiteX1" fmla="*/ 107661 w 833413"/>
              <a:gd name="connsiteY1" fmla="*/ 95564 h 588237"/>
              <a:gd name="connsiteX2" fmla="*/ 75613 w 833413"/>
              <a:gd name="connsiteY2" fmla="*/ 503091 h 588237"/>
              <a:gd name="connsiteX3" fmla="*/ 558015 w 833413"/>
              <a:gd name="connsiteY3" fmla="*/ 576421 h 588237"/>
              <a:gd name="connsiteX4" fmla="*/ 833074 w 833413"/>
              <a:gd name="connsiteY4" fmla="*/ 324472 h 588237"/>
              <a:gd name="connsiteX5" fmla="*/ 296665 w 833413"/>
              <a:gd name="connsiteY5" fmla="*/ 98438 h 588237"/>
              <a:gd name="connsiteX0" fmla="*/ 676158 w 823448"/>
              <a:gd name="connsiteY0" fmla="*/ 60107 h 586458"/>
              <a:gd name="connsiteX1" fmla="*/ 97696 w 823448"/>
              <a:gd name="connsiteY1" fmla="*/ 95564 h 586458"/>
              <a:gd name="connsiteX2" fmla="*/ 65648 w 823448"/>
              <a:gd name="connsiteY2" fmla="*/ 503091 h 586458"/>
              <a:gd name="connsiteX3" fmla="*/ 548050 w 823448"/>
              <a:gd name="connsiteY3" fmla="*/ 576421 h 586458"/>
              <a:gd name="connsiteX4" fmla="*/ 823109 w 823448"/>
              <a:gd name="connsiteY4" fmla="*/ 324472 h 586458"/>
              <a:gd name="connsiteX5" fmla="*/ 286700 w 823448"/>
              <a:gd name="connsiteY5" fmla="*/ 98438 h 586458"/>
              <a:gd name="connsiteX0" fmla="*/ 647767 w 795041"/>
              <a:gd name="connsiteY0" fmla="*/ 59743 h 584493"/>
              <a:gd name="connsiteX1" fmla="*/ 69305 w 795041"/>
              <a:gd name="connsiteY1" fmla="*/ 95200 h 584493"/>
              <a:gd name="connsiteX2" fmla="*/ 83842 w 795041"/>
              <a:gd name="connsiteY2" fmla="*/ 494209 h 584493"/>
              <a:gd name="connsiteX3" fmla="*/ 519659 w 795041"/>
              <a:gd name="connsiteY3" fmla="*/ 576057 h 584493"/>
              <a:gd name="connsiteX4" fmla="*/ 794718 w 795041"/>
              <a:gd name="connsiteY4" fmla="*/ 324108 h 584493"/>
              <a:gd name="connsiteX5" fmla="*/ 258309 w 795041"/>
              <a:gd name="connsiteY5" fmla="*/ 98074 h 584493"/>
              <a:gd name="connsiteX0" fmla="*/ 671809 w 819083"/>
              <a:gd name="connsiteY0" fmla="*/ 59743 h 586498"/>
              <a:gd name="connsiteX1" fmla="*/ 93347 w 819083"/>
              <a:gd name="connsiteY1" fmla="*/ 95200 h 586498"/>
              <a:gd name="connsiteX2" fmla="*/ 107884 w 819083"/>
              <a:gd name="connsiteY2" fmla="*/ 494209 h 586498"/>
              <a:gd name="connsiteX3" fmla="*/ 543701 w 819083"/>
              <a:gd name="connsiteY3" fmla="*/ 576057 h 586498"/>
              <a:gd name="connsiteX4" fmla="*/ 818760 w 819083"/>
              <a:gd name="connsiteY4" fmla="*/ 324108 h 586498"/>
              <a:gd name="connsiteX5" fmla="*/ 282351 w 819083"/>
              <a:gd name="connsiteY5" fmla="*/ 98074 h 58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9083" h="586498">
                <a:moveTo>
                  <a:pt x="671809" y="59743"/>
                </a:moveTo>
                <a:cubicBezTo>
                  <a:pt x="431356" y="-58226"/>
                  <a:pt x="187334" y="22789"/>
                  <a:pt x="93347" y="95200"/>
                </a:cubicBezTo>
                <a:cubicBezTo>
                  <a:pt x="-640" y="167611"/>
                  <a:pt x="-64229" y="414066"/>
                  <a:pt x="107884" y="494209"/>
                </a:cubicBezTo>
                <a:cubicBezTo>
                  <a:pt x="279997" y="574352"/>
                  <a:pt x="425222" y="604407"/>
                  <a:pt x="543701" y="576057"/>
                </a:cubicBezTo>
                <a:cubicBezTo>
                  <a:pt x="662180" y="547707"/>
                  <a:pt x="827379" y="480433"/>
                  <a:pt x="818760" y="324108"/>
                </a:cubicBezTo>
                <a:cubicBezTo>
                  <a:pt x="810141" y="167783"/>
                  <a:pt x="693699" y="33111"/>
                  <a:pt x="282351" y="980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6748026" y="1841500"/>
            <a:ext cx="455215" cy="337196"/>
          </a:xfrm>
          <a:custGeom>
            <a:avLst/>
            <a:gdLst>
              <a:gd name="connsiteX0" fmla="*/ 813758 w 986234"/>
              <a:gd name="connsiteY0" fmla="*/ 113360 h 611291"/>
              <a:gd name="connsiteX1" fmla="*/ 177065 w 986234"/>
              <a:gd name="connsiteY1" fmla="*/ 25306 h 611291"/>
              <a:gd name="connsiteX2" fmla="*/ 41598 w 986234"/>
              <a:gd name="connsiteY2" fmla="*/ 512986 h 611291"/>
              <a:gd name="connsiteX3" fmla="*/ 806985 w 986234"/>
              <a:gd name="connsiteY3" fmla="*/ 601040 h 611291"/>
              <a:gd name="connsiteX4" fmla="*/ 976318 w 986234"/>
              <a:gd name="connsiteY4" fmla="*/ 363973 h 611291"/>
              <a:gd name="connsiteX5" fmla="*/ 610558 w 986234"/>
              <a:gd name="connsiteY5" fmla="*/ 113360 h 611291"/>
              <a:gd name="connsiteX6" fmla="*/ 610558 w 986234"/>
              <a:gd name="connsiteY6" fmla="*/ 113360 h 611291"/>
              <a:gd name="connsiteX0" fmla="*/ 830837 w 1003313"/>
              <a:gd name="connsiteY0" fmla="*/ 136960 h 634891"/>
              <a:gd name="connsiteX1" fmla="*/ 194144 w 1003313"/>
              <a:gd name="connsiteY1" fmla="*/ 48906 h 634891"/>
              <a:gd name="connsiteX2" fmla="*/ 58677 w 1003313"/>
              <a:gd name="connsiteY2" fmla="*/ 536586 h 634891"/>
              <a:gd name="connsiteX3" fmla="*/ 824064 w 1003313"/>
              <a:gd name="connsiteY3" fmla="*/ 624640 h 634891"/>
              <a:gd name="connsiteX4" fmla="*/ 993397 w 1003313"/>
              <a:gd name="connsiteY4" fmla="*/ 387573 h 634891"/>
              <a:gd name="connsiteX5" fmla="*/ 627637 w 1003313"/>
              <a:gd name="connsiteY5" fmla="*/ 136960 h 634891"/>
              <a:gd name="connsiteX6" fmla="*/ 627637 w 1003313"/>
              <a:gd name="connsiteY6" fmla="*/ 136960 h 634891"/>
              <a:gd name="connsiteX0" fmla="*/ 830837 w 1003313"/>
              <a:gd name="connsiteY0" fmla="*/ 168978 h 666909"/>
              <a:gd name="connsiteX1" fmla="*/ 194144 w 1003313"/>
              <a:gd name="connsiteY1" fmla="*/ 80924 h 666909"/>
              <a:gd name="connsiteX2" fmla="*/ 58677 w 1003313"/>
              <a:gd name="connsiteY2" fmla="*/ 568604 h 666909"/>
              <a:gd name="connsiteX3" fmla="*/ 824064 w 1003313"/>
              <a:gd name="connsiteY3" fmla="*/ 656658 h 666909"/>
              <a:gd name="connsiteX4" fmla="*/ 993397 w 1003313"/>
              <a:gd name="connsiteY4" fmla="*/ 419591 h 666909"/>
              <a:gd name="connsiteX5" fmla="*/ 627637 w 1003313"/>
              <a:gd name="connsiteY5" fmla="*/ 168978 h 666909"/>
              <a:gd name="connsiteX6" fmla="*/ 627637 w 1003313"/>
              <a:gd name="connsiteY6" fmla="*/ 168978 h 666909"/>
              <a:gd name="connsiteX0" fmla="*/ 830837 w 1003313"/>
              <a:gd name="connsiteY0" fmla="*/ 145126 h 643057"/>
              <a:gd name="connsiteX1" fmla="*/ 194144 w 1003313"/>
              <a:gd name="connsiteY1" fmla="*/ 57072 h 643057"/>
              <a:gd name="connsiteX2" fmla="*/ 58677 w 1003313"/>
              <a:gd name="connsiteY2" fmla="*/ 544752 h 643057"/>
              <a:gd name="connsiteX3" fmla="*/ 824064 w 1003313"/>
              <a:gd name="connsiteY3" fmla="*/ 632806 h 643057"/>
              <a:gd name="connsiteX4" fmla="*/ 993397 w 1003313"/>
              <a:gd name="connsiteY4" fmla="*/ 395739 h 643057"/>
              <a:gd name="connsiteX5" fmla="*/ 627637 w 1003313"/>
              <a:gd name="connsiteY5" fmla="*/ 145126 h 643057"/>
              <a:gd name="connsiteX6" fmla="*/ 627637 w 1003313"/>
              <a:gd name="connsiteY6" fmla="*/ 145126 h 643057"/>
              <a:gd name="connsiteX0" fmla="*/ 712129 w 882686"/>
              <a:gd name="connsiteY0" fmla="*/ 122047 h 623793"/>
              <a:gd name="connsiteX1" fmla="*/ 75436 w 882686"/>
              <a:gd name="connsiteY1" fmla="*/ 33993 h 623793"/>
              <a:gd name="connsiteX2" fmla="*/ 82209 w 882686"/>
              <a:gd name="connsiteY2" fmla="*/ 535219 h 623793"/>
              <a:gd name="connsiteX3" fmla="*/ 705356 w 882686"/>
              <a:gd name="connsiteY3" fmla="*/ 609727 h 623793"/>
              <a:gd name="connsiteX4" fmla="*/ 874689 w 882686"/>
              <a:gd name="connsiteY4" fmla="*/ 372660 h 623793"/>
              <a:gd name="connsiteX5" fmla="*/ 508929 w 882686"/>
              <a:gd name="connsiteY5" fmla="*/ 122047 h 623793"/>
              <a:gd name="connsiteX6" fmla="*/ 508929 w 882686"/>
              <a:gd name="connsiteY6" fmla="*/ 122047 h 623793"/>
              <a:gd name="connsiteX0" fmla="*/ 775296 w 945853"/>
              <a:gd name="connsiteY0" fmla="*/ 122047 h 639304"/>
              <a:gd name="connsiteX1" fmla="*/ 138603 w 945853"/>
              <a:gd name="connsiteY1" fmla="*/ 33993 h 639304"/>
              <a:gd name="connsiteX2" fmla="*/ 145376 w 945853"/>
              <a:gd name="connsiteY2" fmla="*/ 535219 h 639304"/>
              <a:gd name="connsiteX3" fmla="*/ 768523 w 945853"/>
              <a:gd name="connsiteY3" fmla="*/ 609727 h 639304"/>
              <a:gd name="connsiteX4" fmla="*/ 937856 w 945853"/>
              <a:gd name="connsiteY4" fmla="*/ 372660 h 639304"/>
              <a:gd name="connsiteX5" fmla="*/ 572096 w 945853"/>
              <a:gd name="connsiteY5" fmla="*/ 122047 h 639304"/>
              <a:gd name="connsiteX6" fmla="*/ 572096 w 945853"/>
              <a:gd name="connsiteY6" fmla="*/ 122047 h 639304"/>
              <a:gd name="connsiteX0" fmla="*/ 712539 w 884020"/>
              <a:gd name="connsiteY0" fmla="*/ 122047 h 671111"/>
              <a:gd name="connsiteX1" fmla="*/ 75846 w 884020"/>
              <a:gd name="connsiteY1" fmla="*/ 33993 h 671111"/>
              <a:gd name="connsiteX2" fmla="*/ 82619 w 884020"/>
              <a:gd name="connsiteY2" fmla="*/ 535219 h 671111"/>
              <a:gd name="connsiteX3" fmla="*/ 712540 w 884020"/>
              <a:gd name="connsiteY3" fmla="*/ 663914 h 671111"/>
              <a:gd name="connsiteX4" fmla="*/ 875099 w 884020"/>
              <a:gd name="connsiteY4" fmla="*/ 372660 h 671111"/>
              <a:gd name="connsiteX5" fmla="*/ 509339 w 884020"/>
              <a:gd name="connsiteY5" fmla="*/ 122047 h 671111"/>
              <a:gd name="connsiteX6" fmla="*/ 509339 w 884020"/>
              <a:gd name="connsiteY6" fmla="*/ 122047 h 671111"/>
              <a:gd name="connsiteX0" fmla="*/ 712539 w 909523"/>
              <a:gd name="connsiteY0" fmla="*/ 122047 h 672352"/>
              <a:gd name="connsiteX1" fmla="*/ 75846 w 909523"/>
              <a:gd name="connsiteY1" fmla="*/ 33993 h 672352"/>
              <a:gd name="connsiteX2" fmla="*/ 82619 w 909523"/>
              <a:gd name="connsiteY2" fmla="*/ 535219 h 672352"/>
              <a:gd name="connsiteX3" fmla="*/ 712540 w 909523"/>
              <a:gd name="connsiteY3" fmla="*/ 663914 h 672352"/>
              <a:gd name="connsiteX4" fmla="*/ 902193 w 909523"/>
              <a:gd name="connsiteY4" fmla="*/ 352340 h 672352"/>
              <a:gd name="connsiteX5" fmla="*/ 509339 w 909523"/>
              <a:gd name="connsiteY5" fmla="*/ 122047 h 672352"/>
              <a:gd name="connsiteX6" fmla="*/ 509339 w 909523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434832 w 921594"/>
              <a:gd name="connsiteY6" fmla="*/ 128820 h 672352"/>
              <a:gd name="connsiteX0" fmla="*/ 712539 w 903052"/>
              <a:gd name="connsiteY0" fmla="*/ 122047 h 672352"/>
              <a:gd name="connsiteX1" fmla="*/ 75846 w 903052"/>
              <a:gd name="connsiteY1" fmla="*/ 33993 h 672352"/>
              <a:gd name="connsiteX2" fmla="*/ 82619 w 903052"/>
              <a:gd name="connsiteY2" fmla="*/ 535219 h 672352"/>
              <a:gd name="connsiteX3" fmla="*/ 712540 w 903052"/>
              <a:gd name="connsiteY3" fmla="*/ 663914 h 672352"/>
              <a:gd name="connsiteX4" fmla="*/ 902193 w 903052"/>
              <a:gd name="connsiteY4" fmla="*/ 352340 h 672352"/>
              <a:gd name="connsiteX5" fmla="*/ 658353 w 903052"/>
              <a:gd name="connsiteY5" fmla="*/ 196554 h 672352"/>
              <a:gd name="connsiteX6" fmla="*/ 434832 w 903052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6" fmla="*/ 434832 w 903681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59089 w 957549"/>
              <a:gd name="connsiteY0" fmla="*/ 122047 h 682571"/>
              <a:gd name="connsiteX1" fmla="*/ 122396 w 957549"/>
              <a:gd name="connsiteY1" fmla="*/ 33993 h 682571"/>
              <a:gd name="connsiteX2" fmla="*/ 129169 w 957549"/>
              <a:gd name="connsiteY2" fmla="*/ 535219 h 682571"/>
              <a:gd name="connsiteX3" fmla="*/ 759090 w 957549"/>
              <a:gd name="connsiteY3" fmla="*/ 663914 h 682571"/>
              <a:gd name="connsiteX4" fmla="*/ 948743 w 957549"/>
              <a:gd name="connsiteY4" fmla="*/ 352340 h 682571"/>
              <a:gd name="connsiteX5" fmla="*/ 528796 w 957549"/>
              <a:gd name="connsiteY5" fmla="*/ 122047 h 682571"/>
              <a:gd name="connsiteX0" fmla="*/ 782621 w 981081"/>
              <a:gd name="connsiteY0" fmla="*/ 142867 h 703391"/>
              <a:gd name="connsiteX1" fmla="*/ 145928 w 981081"/>
              <a:gd name="connsiteY1" fmla="*/ 54813 h 703391"/>
              <a:gd name="connsiteX2" fmla="*/ 152701 w 981081"/>
              <a:gd name="connsiteY2" fmla="*/ 556039 h 703391"/>
              <a:gd name="connsiteX3" fmla="*/ 782622 w 981081"/>
              <a:gd name="connsiteY3" fmla="*/ 684734 h 703391"/>
              <a:gd name="connsiteX4" fmla="*/ 972275 w 981081"/>
              <a:gd name="connsiteY4" fmla="*/ 373160 h 703391"/>
              <a:gd name="connsiteX5" fmla="*/ 552328 w 981081"/>
              <a:gd name="connsiteY5" fmla="*/ 142867 h 703391"/>
              <a:gd name="connsiteX0" fmla="*/ 760310 w 958770"/>
              <a:gd name="connsiteY0" fmla="*/ 125832 h 686356"/>
              <a:gd name="connsiteX1" fmla="*/ 123617 w 958770"/>
              <a:gd name="connsiteY1" fmla="*/ 37778 h 686356"/>
              <a:gd name="connsiteX2" fmla="*/ 130390 w 958770"/>
              <a:gd name="connsiteY2" fmla="*/ 539004 h 686356"/>
              <a:gd name="connsiteX3" fmla="*/ 760311 w 958770"/>
              <a:gd name="connsiteY3" fmla="*/ 667699 h 686356"/>
              <a:gd name="connsiteX4" fmla="*/ 949964 w 958770"/>
              <a:gd name="connsiteY4" fmla="*/ 356125 h 686356"/>
              <a:gd name="connsiteX5" fmla="*/ 530017 w 958770"/>
              <a:gd name="connsiteY5" fmla="*/ 125832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684825 w 892807"/>
              <a:gd name="connsiteY0" fmla="*/ 61028 h 609838"/>
              <a:gd name="connsiteX1" fmla="*/ 106363 w 892807"/>
              <a:gd name="connsiteY1" fmla="*/ 96485 h 609838"/>
              <a:gd name="connsiteX2" fmla="*/ 54905 w 892807"/>
              <a:gd name="connsiteY2" fmla="*/ 474200 h 609838"/>
              <a:gd name="connsiteX3" fmla="*/ 684826 w 892807"/>
              <a:gd name="connsiteY3" fmla="*/ 602895 h 609838"/>
              <a:gd name="connsiteX4" fmla="*/ 874479 w 892807"/>
              <a:gd name="connsiteY4" fmla="*/ 291321 h 609838"/>
              <a:gd name="connsiteX5" fmla="*/ 295367 w 892807"/>
              <a:gd name="connsiteY5" fmla="*/ 99359 h 609838"/>
              <a:gd name="connsiteX0" fmla="*/ 717137 w 925119"/>
              <a:gd name="connsiteY0" fmla="*/ 61028 h 616660"/>
              <a:gd name="connsiteX1" fmla="*/ 138675 w 925119"/>
              <a:gd name="connsiteY1" fmla="*/ 96485 h 616660"/>
              <a:gd name="connsiteX2" fmla="*/ 87217 w 925119"/>
              <a:gd name="connsiteY2" fmla="*/ 474200 h 616660"/>
              <a:gd name="connsiteX3" fmla="*/ 717138 w 925119"/>
              <a:gd name="connsiteY3" fmla="*/ 602895 h 616660"/>
              <a:gd name="connsiteX4" fmla="*/ 906791 w 925119"/>
              <a:gd name="connsiteY4" fmla="*/ 291321 h 616660"/>
              <a:gd name="connsiteX5" fmla="*/ 327679 w 925119"/>
              <a:gd name="connsiteY5" fmla="*/ 99359 h 616660"/>
              <a:gd name="connsiteX0" fmla="*/ 680922 w 888162"/>
              <a:gd name="connsiteY0" fmla="*/ 61775 h 644769"/>
              <a:gd name="connsiteX1" fmla="*/ 102460 w 888162"/>
              <a:gd name="connsiteY1" fmla="*/ 97232 h 644769"/>
              <a:gd name="connsiteX2" fmla="*/ 101469 w 888162"/>
              <a:gd name="connsiteY2" fmla="*/ 543090 h 644769"/>
              <a:gd name="connsiteX3" fmla="*/ 680923 w 888162"/>
              <a:gd name="connsiteY3" fmla="*/ 603642 h 644769"/>
              <a:gd name="connsiteX4" fmla="*/ 870576 w 888162"/>
              <a:gd name="connsiteY4" fmla="*/ 292068 h 644769"/>
              <a:gd name="connsiteX5" fmla="*/ 291464 w 888162"/>
              <a:gd name="connsiteY5" fmla="*/ 100106 h 644769"/>
              <a:gd name="connsiteX0" fmla="*/ 643528 w 838528"/>
              <a:gd name="connsiteY0" fmla="*/ 61775 h 607116"/>
              <a:gd name="connsiteX1" fmla="*/ 65066 w 838528"/>
              <a:gd name="connsiteY1" fmla="*/ 97232 h 607116"/>
              <a:gd name="connsiteX2" fmla="*/ 64075 w 838528"/>
              <a:gd name="connsiteY2" fmla="*/ 543090 h 607116"/>
              <a:gd name="connsiteX3" fmla="*/ 515420 w 838528"/>
              <a:gd name="connsiteY3" fmla="*/ 578089 h 607116"/>
              <a:gd name="connsiteX4" fmla="*/ 833182 w 838528"/>
              <a:gd name="connsiteY4" fmla="*/ 292068 h 607116"/>
              <a:gd name="connsiteX5" fmla="*/ 254070 w 838528"/>
              <a:gd name="connsiteY5" fmla="*/ 100106 h 607116"/>
              <a:gd name="connsiteX0" fmla="*/ 643528 w 840406"/>
              <a:gd name="connsiteY0" fmla="*/ 61775 h 596786"/>
              <a:gd name="connsiteX1" fmla="*/ 65066 w 840406"/>
              <a:gd name="connsiteY1" fmla="*/ 97232 h 596786"/>
              <a:gd name="connsiteX2" fmla="*/ 64075 w 840406"/>
              <a:gd name="connsiteY2" fmla="*/ 543090 h 596786"/>
              <a:gd name="connsiteX3" fmla="*/ 515420 w 840406"/>
              <a:gd name="connsiteY3" fmla="*/ 578089 h 596786"/>
              <a:gd name="connsiteX4" fmla="*/ 833182 w 840406"/>
              <a:gd name="connsiteY4" fmla="*/ 292068 h 596786"/>
              <a:gd name="connsiteX5" fmla="*/ 254070 w 840406"/>
              <a:gd name="connsiteY5" fmla="*/ 100106 h 596786"/>
              <a:gd name="connsiteX0" fmla="*/ 693189 w 890067"/>
              <a:gd name="connsiteY0" fmla="*/ 61775 h 606610"/>
              <a:gd name="connsiteX1" fmla="*/ 114727 w 890067"/>
              <a:gd name="connsiteY1" fmla="*/ 97232 h 606610"/>
              <a:gd name="connsiteX2" fmla="*/ 113736 w 890067"/>
              <a:gd name="connsiteY2" fmla="*/ 543090 h 606610"/>
              <a:gd name="connsiteX3" fmla="*/ 565081 w 890067"/>
              <a:gd name="connsiteY3" fmla="*/ 578089 h 606610"/>
              <a:gd name="connsiteX4" fmla="*/ 882843 w 890067"/>
              <a:gd name="connsiteY4" fmla="*/ 292068 h 606610"/>
              <a:gd name="connsiteX5" fmla="*/ 303731 w 890067"/>
              <a:gd name="connsiteY5" fmla="*/ 100106 h 606610"/>
              <a:gd name="connsiteX0" fmla="*/ 693189 w 888188"/>
              <a:gd name="connsiteY0" fmla="*/ 60289 h 598509"/>
              <a:gd name="connsiteX1" fmla="*/ 114727 w 888188"/>
              <a:gd name="connsiteY1" fmla="*/ 95746 h 598509"/>
              <a:gd name="connsiteX2" fmla="*/ 113736 w 888188"/>
              <a:gd name="connsiteY2" fmla="*/ 507532 h 598509"/>
              <a:gd name="connsiteX3" fmla="*/ 565081 w 888188"/>
              <a:gd name="connsiteY3" fmla="*/ 576603 h 598509"/>
              <a:gd name="connsiteX4" fmla="*/ 882843 w 888188"/>
              <a:gd name="connsiteY4" fmla="*/ 290582 h 598509"/>
              <a:gd name="connsiteX5" fmla="*/ 303731 w 888188"/>
              <a:gd name="connsiteY5" fmla="*/ 98620 h 598509"/>
              <a:gd name="connsiteX0" fmla="*/ 665760 w 860759"/>
              <a:gd name="connsiteY0" fmla="*/ 60289 h 591996"/>
              <a:gd name="connsiteX1" fmla="*/ 87298 w 860759"/>
              <a:gd name="connsiteY1" fmla="*/ 95746 h 591996"/>
              <a:gd name="connsiteX2" fmla="*/ 86307 w 860759"/>
              <a:gd name="connsiteY2" fmla="*/ 507532 h 591996"/>
              <a:gd name="connsiteX3" fmla="*/ 537652 w 860759"/>
              <a:gd name="connsiteY3" fmla="*/ 576603 h 591996"/>
              <a:gd name="connsiteX4" fmla="*/ 855414 w 860759"/>
              <a:gd name="connsiteY4" fmla="*/ 290582 h 591996"/>
              <a:gd name="connsiteX5" fmla="*/ 276302 w 860759"/>
              <a:gd name="connsiteY5" fmla="*/ 98620 h 591996"/>
              <a:gd name="connsiteX0" fmla="*/ 686123 w 881223"/>
              <a:gd name="connsiteY0" fmla="*/ 60107 h 590688"/>
              <a:gd name="connsiteX1" fmla="*/ 107661 w 881223"/>
              <a:gd name="connsiteY1" fmla="*/ 95564 h 590688"/>
              <a:gd name="connsiteX2" fmla="*/ 75613 w 881223"/>
              <a:gd name="connsiteY2" fmla="*/ 503091 h 590688"/>
              <a:gd name="connsiteX3" fmla="*/ 558015 w 881223"/>
              <a:gd name="connsiteY3" fmla="*/ 576421 h 590688"/>
              <a:gd name="connsiteX4" fmla="*/ 875777 w 881223"/>
              <a:gd name="connsiteY4" fmla="*/ 290400 h 590688"/>
              <a:gd name="connsiteX5" fmla="*/ 296665 w 881223"/>
              <a:gd name="connsiteY5" fmla="*/ 98438 h 590688"/>
              <a:gd name="connsiteX0" fmla="*/ 686123 w 876055"/>
              <a:gd name="connsiteY0" fmla="*/ 60107 h 590688"/>
              <a:gd name="connsiteX1" fmla="*/ 107661 w 876055"/>
              <a:gd name="connsiteY1" fmla="*/ 95564 h 590688"/>
              <a:gd name="connsiteX2" fmla="*/ 75613 w 876055"/>
              <a:gd name="connsiteY2" fmla="*/ 503091 h 590688"/>
              <a:gd name="connsiteX3" fmla="*/ 558015 w 876055"/>
              <a:gd name="connsiteY3" fmla="*/ 576421 h 590688"/>
              <a:gd name="connsiteX4" fmla="*/ 875777 w 876055"/>
              <a:gd name="connsiteY4" fmla="*/ 290400 h 590688"/>
              <a:gd name="connsiteX5" fmla="*/ 296665 w 876055"/>
              <a:gd name="connsiteY5" fmla="*/ 98438 h 590688"/>
              <a:gd name="connsiteX0" fmla="*/ 686123 w 833413"/>
              <a:gd name="connsiteY0" fmla="*/ 60107 h 588237"/>
              <a:gd name="connsiteX1" fmla="*/ 107661 w 833413"/>
              <a:gd name="connsiteY1" fmla="*/ 95564 h 588237"/>
              <a:gd name="connsiteX2" fmla="*/ 75613 w 833413"/>
              <a:gd name="connsiteY2" fmla="*/ 503091 h 588237"/>
              <a:gd name="connsiteX3" fmla="*/ 558015 w 833413"/>
              <a:gd name="connsiteY3" fmla="*/ 576421 h 588237"/>
              <a:gd name="connsiteX4" fmla="*/ 833074 w 833413"/>
              <a:gd name="connsiteY4" fmla="*/ 324472 h 588237"/>
              <a:gd name="connsiteX5" fmla="*/ 296665 w 833413"/>
              <a:gd name="connsiteY5" fmla="*/ 98438 h 588237"/>
              <a:gd name="connsiteX0" fmla="*/ 676158 w 823448"/>
              <a:gd name="connsiteY0" fmla="*/ 60107 h 586458"/>
              <a:gd name="connsiteX1" fmla="*/ 97696 w 823448"/>
              <a:gd name="connsiteY1" fmla="*/ 95564 h 586458"/>
              <a:gd name="connsiteX2" fmla="*/ 65648 w 823448"/>
              <a:gd name="connsiteY2" fmla="*/ 503091 h 586458"/>
              <a:gd name="connsiteX3" fmla="*/ 548050 w 823448"/>
              <a:gd name="connsiteY3" fmla="*/ 576421 h 586458"/>
              <a:gd name="connsiteX4" fmla="*/ 823109 w 823448"/>
              <a:gd name="connsiteY4" fmla="*/ 324472 h 586458"/>
              <a:gd name="connsiteX5" fmla="*/ 286700 w 823448"/>
              <a:gd name="connsiteY5" fmla="*/ 98438 h 586458"/>
              <a:gd name="connsiteX0" fmla="*/ 647767 w 795041"/>
              <a:gd name="connsiteY0" fmla="*/ 59743 h 584493"/>
              <a:gd name="connsiteX1" fmla="*/ 69305 w 795041"/>
              <a:gd name="connsiteY1" fmla="*/ 95200 h 584493"/>
              <a:gd name="connsiteX2" fmla="*/ 83842 w 795041"/>
              <a:gd name="connsiteY2" fmla="*/ 494209 h 584493"/>
              <a:gd name="connsiteX3" fmla="*/ 519659 w 795041"/>
              <a:gd name="connsiteY3" fmla="*/ 576057 h 584493"/>
              <a:gd name="connsiteX4" fmla="*/ 794718 w 795041"/>
              <a:gd name="connsiteY4" fmla="*/ 324108 h 584493"/>
              <a:gd name="connsiteX5" fmla="*/ 258309 w 795041"/>
              <a:gd name="connsiteY5" fmla="*/ 98074 h 584493"/>
              <a:gd name="connsiteX0" fmla="*/ 671809 w 819083"/>
              <a:gd name="connsiteY0" fmla="*/ 59743 h 586498"/>
              <a:gd name="connsiteX1" fmla="*/ 93347 w 819083"/>
              <a:gd name="connsiteY1" fmla="*/ 95200 h 586498"/>
              <a:gd name="connsiteX2" fmla="*/ 107884 w 819083"/>
              <a:gd name="connsiteY2" fmla="*/ 494209 h 586498"/>
              <a:gd name="connsiteX3" fmla="*/ 543701 w 819083"/>
              <a:gd name="connsiteY3" fmla="*/ 576057 h 586498"/>
              <a:gd name="connsiteX4" fmla="*/ 818760 w 819083"/>
              <a:gd name="connsiteY4" fmla="*/ 324108 h 586498"/>
              <a:gd name="connsiteX5" fmla="*/ 282351 w 819083"/>
              <a:gd name="connsiteY5" fmla="*/ 98074 h 58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9083" h="586498">
                <a:moveTo>
                  <a:pt x="671809" y="59743"/>
                </a:moveTo>
                <a:cubicBezTo>
                  <a:pt x="431356" y="-58226"/>
                  <a:pt x="187334" y="22789"/>
                  <a:pt x="93347" y="95200"/>
                </a:cubicBezTo>
                <a:cubicBezTo>
                  <a:pt x="-640" y="167611"/>
                  <a:pt x="-64229" y="414066"/>
                  <a:pt x="107884" y="494209"/>
                </a:cubicBezTo>
                <a:cubicBezTo>
                  <a:pt x="279997" y="574352"/>
                  <a:pt x="425222" y="604407"/>
                  <a:pt x="543701" y="576057"/>
                </a:cubicBezTo>
                <a:cubicBezTo>
                  <a:pt x="662180" y="547707"/>
                  <a:pt x="827379" y="480433"/>
                  <a:pt x="818760" y="324108"/>
                </a:cubicBezTo>
                <a:cubicBezTo>
                  <a:pt x="810141" y="167783"/>
                  <a:pt x="693699" y="33111"/>
                  <a:pt x="282351" y="98074"/>
                </a:cubicBezTo>
              </a:path>
            </a:pathLst>
          </a:cu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72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052830"/>
            <a:ext cx="51111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7030A0"/>
                </a:solidFill>
              </a:rPr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checked</a:t>
            </a:r>
            <a:r>
              <a:rPr lang="de-DE" dirty="0" smtClean="0"/>
              <a:t> „</a:t>
            </a:r>
            <a:r>
              <a:rPr lang="de-DE" b="1" dirty="0" smtClean="0">
                <a:solidFill>
                  <a:srgbClr val="7030A0"/>
                </a:solidFill>
              </a:rPr>
              <a:t>Also </a:t>
            </a:r>
            <a:r>
              <a:rPr lang="de-DE" b="1" dirty="0" err="1" smtClean="0">
                <a:solidFill>
                  <a:srgbClr val="7030A0"/>
                </a:solidFill>
              </a:rPr>
              <a:t>select</a:t>
            </a:r>
            <a:r>
              <a:rPr lang="de-DE" b="1" dirty="0" smtClean="0">
                <a:solidFill>
                  <a:srgbClr val="7030A0"/>
                </a:solidFill>
              </a:rPr>
              <a:t> a </a:t>
            </a:r>
            <a:r>
              <a:rPr lang="de-DE" b="1" dirty="0" err="1" smtClean="0">
                <a:solidFill>
                  <a:srgbClr val="7030A0"/>
                </a:solidFill>
              </a:rPr>
              <a:t>ReferenceFrame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for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every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cell</a:t>
            </a:r>
            <a:r>
              <a:rPr lang="de-DE" dirty="0" smtClean="0"/>
              <a:t>“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beginning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asked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adjust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the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according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reference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frame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selection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slider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video</a:t>
            </a:r>
            <a:r>
              <a:rPr lang="de-DE" dirty="0" smtClean="0"/>
              <a:t> (</a:t>
            </a:r>
            <a:r>
              <a:rPr lang="de-DE" b="1" dirty="0" err="1" smtClean="0">
                <a:solidFill>
                  <a:srgbClr val="0000FF"/>
                </a:solidFill>
              </a:rPr>
              <a:t>blue</a:t>
            </a:r>
            <a:r>
              <a:rPr lang="de-DE" b="1" dirty="0" smtClean="0">
                <a:solidFill>
                  <a:srgbClr val="0000FF"/>
                </a:solidFill>
              </a:rPr>
              <a:t> </a:t>
            </a:r>
            <a:r>
              <a:rPr lang="de-DE" b="1" dirty="0" err="1" smtClean="0">
                <a:solidFill>
                  <a:srgbClr val="0000FF"/>
                </a:solidFill>
              </a:rPr>
              <a:t>circle</a:t>
            </a:r>
            <a:r>
              <a:rPr lang="de-DE" dirty="0" smtClean="0"/>
              <a:t>) after </a:t>
            </a:r>
            <a:r>
              <a:rPr lang="de-DE" dirty="0" err="1" smtClean="0"/>
              <a:t>defining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err="1" smtClean="0"/>
              <a:t>indicidual</a:t>
            </a:r>
            <a:r>
              <a:rPr lang="de-DE" dirty="0" smtClean="0"/>
              <a:t> ROIs.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appropriate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reference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frame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single</a:t>
            </a:r>
            <a:r>
              <a:rPr lang="de-DE" dirty="0" smtClean="0"/>
              <a:t> ROI (</a:t>
            </a:r>
            <a:r>
              <a:rPr lang="de-DE" b="1" dirty="0" err="1" smtClean="0">
                <a:solidFill>
                  <a:srgbClr val="FF0000"/>
                </a:solidFill>
              </a:rPr>
              <a:t>red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circles</a:t>
            </a:r>
            <a:r>
              <a:rPr lang="de-DE" dirty="0" smtClean="0"/>
              <a:t>)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slider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video-frame,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„</a:t>
            </a:r>
            <a:r>
              <a:rPr lang="de-DE" b="1" dirty="0" smtClean="0">
                <a:solidFill>
                  <a:srgbClr val="7030A0"/>
                </a:solidFill>
              </a:rPr>
              <a:t>OK</a:t>
            </a:r>
            <a:r>
              <a:rPr lang="de-DE" dirty="0" smtClean="0"/>
              <a:t>“ (</a:t>
            </a:r>
            <a:r>
              <a:rPr lang="de-DE" b="1" dirty="0" err="1" smtClean="0">
                <a:solidFill>
                  <a:srgbClr val="009900"/>
                </a:solidFill>
              </a:rPr>
              <a:t>green</a:t>
            </a:r>
            <a:r>
              <a:rPr lang="de-DE" b="1" dirty="0" smtClean="0">
                <a:solidFill>
                  <a:srgbClr val="009900"/>
                </a:solidFill>
              </a:rPr>
              <a:t> </a:t>
            </a:r>
            <a:r>
              <a:rPr lang="de-DE" b="1" dirty="0" err="1" smtClean="0">
                <a:solidFill>
                  <a:srgbClr val="009900"/>
                </a:solidFill>
              </a:rPr>
              <a:t>circle</a:t>
            </a:r>
            <a:r>
              <a:rPr lang="de-DE" dirty="0" smtClean="0"/>
              <a:t>)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proceed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ROI.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245548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3. Manual ROI </a:t>
            </a:r>
            <a:r>
              <a:rPr lang="de-DE" b="1" dirty="0" err="1"/>
              <a:t>selection</a:t>
            </a:r>
            <a:endParaRPr lang="de-DE" b="1" dirty="0"/>
          </a:p>
        </p:txBody>
      </p:sp>
      <p:pic>
        <p:nvPicPr>
          <p:cNvPr id="1026" name="Picture 2" descr="G:\Untitled-1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64043"/>
            <a:ext cx="3924300" cy="43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ihandform 7"/>
          <p:cNvSpPr/>
          <p:nvPr/>
        </p:nvSpPr>
        <p:spPr>
          <a:xfrm>
            <a:off x="7348509" y="3805220"/>
            <a:ext cx="669894" cy="437226"/>
          </a:xfrm>
          <a:custGeom>
            <a:avLst/>
            <a:gdLst>
              <a:gd name="connsiteX0" fmla="*/ 813758 w 986234"/>
              <a:gd name="connsiteY0" fmla="*/ 113360 h 611291"/>
              <a:gd name="connsiteX1" fmla="*/ 177065 w 986234"/>
              <a:gd name="connsiteY1" fmla="*/ 25306 h 611291"/>
              <a:gd name="connsiteX2" fmla="*/ 41598 w 986234"/>
              <a:gd name="connsiteY2" fmla="*/ 512986 h 611291"/>
              <a:gd name="connsiteX3" fmla="*/ 806985 w 986234"/>
              <a:gd name="connsiteY3" fmla="*/ 601040 h 611291"/>
              <a:gd name="connsiteX4" fmla="*/ 976318 w 986234"/>
              <a:gd name="connsiteY4" fmla="*/ 363973 h 611291"/>
              <a:gd name="connsiteX5" fmla="*/ 610558 w 986234"/>
              <a:gd name="connsiteY5" fmla="*/ 113360 h 611291"/>
              <a:gd name="connsiteX6" fmla="*/ 610558 w 986234"/>
              <a:gd name="connsiteY6" fmla="*/ 113360 h 611291"/>
              <a:gd name="connsiteX0" fmla="*/ 830837 w 1003313"/>
              <a:gd name="connsiteY0" fmla="*/ 136960 h 634891"/>
              <a:gd name="connsiteX1" fmla="*/ 194144 w 1003313"/>
              <a:gd name="connsiteY1" fmla="*/ 48906 h 634891"/>
              <a:gd name="connsiteX2" fmla="*/ 58677 w 1003313"/>
              <a:gd name="connsiteY2" fmla="*/ 536586 h 634891"/>
              <a:gd name="connsiteX3" fmla="*/ 824064 w 1003313"/>
              <a:gd name="connsiteY3" fmla="*/ 624640 h 634891"/>
              <a:gd name="connsiteX4" fmla="*/ 993397 w 1003313"/>
              <a:gd name="connsiteY4" fmla="*/ 387573 h 634891"/>
              <a:gd name="connsiteX5" fmla="*/ 627637 w 1003313"/>
              <a:gd name="connsiteY5" fmla="*/ 136960 h 634891"/>
              <a:gd name="connsiteX6" fmla="*/ 627637 w 1003313"/>
              <a:gd name="connsiteY6" fmla="*/ 136960 h 634891"/>
              <a:gd name="connsiteX0" fmla="*/ 830837 w 1003313"/>
              <a:gd name="connsiteY0" fmla="*/ 168978 h 666909"/>
              <a:gd name="connsiteX1" fmla="*/ 194144 w 1003313"/>
              <a:gd name="connsiteY1" fmla="*/ 80924 h 666909"/>
              <a:gd name="connsiteX2" fmla="*/ 58677 w 1003313"/>
              <a:gd name="connsiteY2" fmla="*/ 568604 h 666909"/>
              <a:gd name="connsiteX3" fmla="*/ 824064 w 1003313"/>
              <a:gd name="connsiteY3" fmla="*/ 656658 h 666909"/>
              <a:gd name="connsiteX4" fmla="*/ 993397 w 1003313"/>
              <a:gd name="connsiteY4" fmla="*/ 419591 h 666909"/>
              <a:gd name="connsiteX5" fmla="*/ 627637 w 1003313"/>
              <a:gd name="connsiteY5" fmla="*/ 168978 h 666909"/>
              <a:gd name="connsiteX6" fmla="*/ 627637 w 1003313"/>
              <a:gd name="connsiteY6" fmla="*/ 168978 h 666909"/>
              <a:gd name="connsiteX0" fmla="*/ 830837 w 1003313"/>
              <a:gd name="connsiteY0" fmla="*/ 145126 h 643057"/>
              <a:gd name="connsiteX1" fmla="*/ 194144 w 1003313"/>
              <a:gd name="connsiteY1" fmla="*/ 57072 h 643057"/>
              <a:gd name="connsiteX2" fmla="*/ 58677 w 1003313"/>
              <a:gd name="connsiteY2" fmla="*/ 544752 h 643057"/>
              <a:gd name="connsiteX3" fmla="*/ 824064 w 1003313"/>
              <a:gd name="connsiteY3" fmla="*/ 632806 h 643057"/>
              <a:gd name="connsiteX4" fmla="*/ 993397 w 1003313"/>
              <a:gd name="connsiteY4" fmla="*/ 395739 h 643057"/>
              <a:gd name="connsiteX5" fmla="*/ 627637 w 1003313"/>
              <a:gd name="connsiteY5" fmla="*/ 145126 h 643057"/>
              <a:gd name="connsiteX6" fmla="*/ 627637 w 1003313"/>
              <a:gd name="connsiteY6" fmla="*/ 145126 h 643057"/>
              <a:gd name="connsiteX0" fmla="*/ 712129 w 882686"/>
              <a:gd name="connsiteY0" fmla="*/ 122047 h 623793"/>
              <a:gd name="connsiteX1" fmla="*/ 75436 w 882686"/>
              <a:gd name="connsiteY1" fmla="*/ 33993 h 623793"/>
              <a:gd name="connsiteX2" fmla="*/ 82209 w 882686"/>
              <a:gd name="connsiteY2" fmla="*/ 535219 h 623793"/>
              <a:gd name="connsiteX3" fmla="*/ 705356 w 882686"/>
              <a:gd name="connsiteY3" fmla="*/ 609727 h 623793"/>
              <a:gd name="connsiteX4" fmla="*/ 874689 w 882686"/>
              <a:gd name="connsiteY4" fmla="*/ 372660 h 623793"/>
              <a:gd name="connsiteX5" fmla="*/ 508929 w 882686"/>
              <a:gd name="connsiteY5" fmla="*/ 122047 h 623793"/>
              <a:gd name="connsiteX6" fmla="*/ 508929 w 882686"/>
              <a:gd name="connsiteY6" fmla="*/ 122047 h 623793"/>
              <a:gd name="connsiteX0" fmla="*/ 775296 w 945853"/>
              <a:gd name="connsiteY0" fmla="*/ 122047 h 639304"/>
              <a:gd name="connsiteX1" fmla="*/ 138603 w 945853"/>
              <a:gd name="connsiteY1" fmla="*/ 33993 h 639304"/>
              <a:gd name="connsiteX2" fmla="*/ 145376 w 945853"/>
              <a:gd name="connsiteY2" fmla="*/ 535219 h 639304"/>
              <a:gd name="connsiteX3" fmla="*/ 768523 w 945853"/>
              <a:gd name="connsiteY3" fmla="*/ 609727 h 639304"/>
              <a:gd name="connsiteX4" fmla="*/ 937856 w 945853"/>
              <a:gd name="connsiteY4" fmla="*/ 372660 h 639304"/>
              <a:gd name="connsiteX5" fmla="*/ 572096 w 945853"/>
              <a:gd name="connsiteY5" fmla="*/ 122047 h 639304"/>
              <a:gd name="connsiteX6" fmla="*/ 572096 w 945853"/>
              <a:gd name="connsiteY6" fmla="*/ 122047 h 639304"/>
              <a:gd name="connsiteX0" fmla="*/ 712539 w 884020"/>
              <a:gd name="connsiteY0" fmla="*/ 122047 h 671111"/>
              <a:gd name="connsiteX1" fmla="*/ 75846 w 884020"/>
              <a:gd name="connsiteY1" fmla="*/ 33993 h 671111"/>
              <a:gd name="connsiteX2" fmla="*/ 82619 w 884020"/>
              <a:gd name="connsiteY2" fmla="*/ 535219 h 671111"/>
              <a:gd name="connsiteX3" fmla="*/ 712540 w 884020"/>
              <a:gd name="connsiteY3" fmla="*/ 663914 h 671111"/>
              <a:gd name="connsiteX4" fmla="*/ 875099 w 884020"/>
              <a:gd name="connsiteY4" fmla="*/ 372660 h 671111"/>
              <a:gd name="connsiteX5" fmla="*/ 509339 w 884020"/>
              <a:gd name="connsiteY5" fmla="*/ 122047 h 671111"/>
              <a:gd name="connsiteX6" fmla="*/ 509339 w 884020"/>
              <a:gd name="connsiteY6" fmla="*/ 122047 h 671111"/>
              <a:gd name="connsiteX0" fmla="*/ 712539 w 909523"/>
              <a:gd name="connsiteY0" fmla="*/ 122047 h 672352"/>
              <a:gd name="connsiteX1" fmla="*/ 75846 w 909523"/>
              <a:gd name="connsiteY1" fmla="*/ 33993 h 672352"/>
              <a:gd name="connsiteX2" fmla="*/ 82619 w 909523"/>
              <a:gd name="connsiteY2" fmla="*/ 535219 h 672352"/>
              <a:gd name="connsiteX3" fmla="*/ 712540 w 909523"/>
              <a:gd name="connsiteY3" fmla="*/ 663914 h 672352"/>
              <a:gd name="connsiteX4" fmla="*/ 902193 w 909523"/>
              <a:gd name="connsiteY4" fmla="*/ 352340 h 672352"/>
              <a:gd name="connsiteX5" fmla="*/ 509339 w 909523"/>
              <a:gd name="connsiteY5" fmla="*/ 122047 h 672352"/>
              <a:gd name="connsiteX6" fmla="*/ 509339 w 909523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434832 w 921594"/>
              <a:gd name="connsiteY6" fmla="*/ 128820 h 672352"/>
              <a:gd name="connsiteX0" fmla="*/ 712539 w 903052"/>
              <a:gd name="connsiteY0" fmla="*/ 122047 h 672352"/>
              <a:gd name="connsiteX1" fmla="*/ 75846 w 903052"/>
              <a:gd name="connsiteY1" fmla="*/ 33993 h 672352"/>
              <a:gd name="connsiteX2" fmla="*/ 82619 w 903052"/>
              <a:gd name="connsiteY2" fmla="*/ 535219 h 672352"/>
              <a:gd name="connsiteX3" fmla="*/ 712540 w 903052"/>
              <a:gd name="connsiteY3" fmla="*/ 663914 h 672352"/>
              <a:gd name="connsiteX4" fmla="*/ 902193 w 903052"/>
              <a:gd name="connsiteY4" fmla="*/ 352340 h 672352"/>
              <a:gd name="connsiteX5" fmla="*/ 658353 w 903052"/>
              <a:gd name="connsiteY5" fmla="*/ 196554 h 672352"/>
              <a:gd name="connsiteX6" fmla="*/ 434832 w 903052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6" fmla="*/ 434832 w 903681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59089 w 957549"/>
              <a:gd name="connsiteY0" fmla="*/ 122047 h 682571"/>
              <a:gd name="connsiteX1" fmla="*/ 122396 w 957549"/>
              <a:gd name="connsiteY1" fmla="*/ 33993 h 682571"/>
              <a:gd name="connsiteX2" fmla="*/ 129169 w 957549"/>
              <a:gd name="connsiteY2" fmla="*/ 535219 h 682571"/>
              <a:gd name="connsiteX3" fmla="*/ 759090 w 957549"/>
              <a:gd name="connsiteY3" fmla="*/ 663914 h 682571"/>
              <a:gd name="connsiteX4" fmla="*/ 948743 w 957549"/>
              <a:gd name="connsiteY4" fmla="*/ 352340 h 682571"/>
              <a:gd name="connsiteX5" fmla="*/ 528796 w 957549"/>
              <a:gd name="connsiteY5" fmla="*/ 122047 h 682571"/>
              <a:gd name="connsiteX0" fmla="*/ 782621 w 981081"/>
              <a:gd name="connsiteY0" fmla="*/ 142867 h 703391"/>
              <a:gd name="connsiteX1" fmla="*/ 145928 w 981081"/>
              <a:gd name="connsiteY1" fmla="*/ 54813 h 703391"/>
              <a:gd name="connsiteX2" fmla="*/ 152701 w 981081"/>
              <a:gd name="connsiteY2" fmla="*/ 556039 h 703391"/>
              <a:gd name="connsiteX3" fmla="*/ 782622 w 981081"/>
              <a:gd name="connsiteY3" fmla="*/ 684734 h 703391"/>
              <a:gd name="connsiteX4" fmla="*/ 972275 w 981081"/>
              <a:gd name="connsiteY4" fmla="*/ 373160 h 703391"/>
              <a:gd name="connsiteX5" fmla="*/ 552328 w 981081"/>
              <a:gd name="connsiteY5" fmla="*/ 142867 h 703391"/>
              <a:gd name="connsiteX0" fmla="*/ 760310 w 958770"/>
              <a:gd name="connsiteY0" fmla="*/ 125832 h 686356"/>
              <a:gd name="connsiteX1" fmla="*/ 123617 w 958770"/>
              <a:gd name="connsiteY1" fmla="*/ 37778 h 686356"/>
              <a:gd name="connsiteX2" fmla="*/ 130390 w 958770"/>
              <a:gd name="connsiteY2" fmla="*/ 539004 h 686356"/>
              <a:gd name="connsiteX3" fmla="*/ 760311 w 958770"/>
              <a:gd name="connsiteY3" fmla="*/ 667699 h 686356"/>
              <a:gd name="connsiteX4" fmla="*/ 949964 w 958770"/>
              <a:gd name="connsiteY4" fmla="*/ 356125 h 686356"/>
              <a:gd name="connsiteX5" fmla="*/ 530017 w 958770"/>
              <a:gd name="connsiteY5" fmla="*/ 125832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684825 w 892807"/>
              <a:gd name="connsiteY0" fmla="*/ 61028 h 609838"/>
              <a:gd name="connsiteX1" fmla="*/ 106363 w 892807"/>
              <a:gd name="connsiteY1" fmla="*/ 96485 h 609838"/>
              <a:gd name="connsiteX2" fmla="*/ 54905 w 892807"/>
              <a:gd name="connsiteY2" fmla="*/ 474200 h 609838"/>
              <a:gd name="connsiteX3" fmla="*/ 684826 w 892807"/>
              <a:gd name="connsiteY3" fmla="*/ 602895 h 609838"/>
              <a:gd name="connsiteX4" fmla="*/ 874479 w 892807"/>
              <a:gd name="connsiteY4" fmla="*/ 291321 h 609838"/>
              <a:gd name="connsiteX5" fmla="*/ 295367 w 892807"/>
              <a:gd name="connsiteY5" fmla="*/ 99359 h 609838"/>
              <a:gd name="connsiteX0" fmla="*/ 717137 w 925119"/>
              <a:gd name="connsiteY0" fmla="*/ 61028 h 616660"/>
              <a:gd name="connsiteX1" fmla="*/ 138675 w 925119"/>
              <a:gd name="connsiteY1" fmla="*/ 96485 h 616660"/>
              <a:gd name="connsiteX2" fmla="*/ 87217 w 925119"/>
              <a:gd name="connsiteY2" fmla="*/ 474200 h 616660"/>
              <a:gd name="connsiteX3" fmla="*/ 717138 w 925119"/>
              <a:gd name="connsiteY3" fmla="*/ 602895 h 616660"/>
              <a:gd name="connsiteX4" fmla="*/ 906791 w 925119"/>
              <a:gd name="connsiteY4" fmla="*/ 291321 h 616660"/>
              <a:gd name="connsiteX5" fmla="*/ 327679 w 925119"/>
              <a:gd name="connsiteY5" fmla="*/ 99359 h 616660"/>
              <a:gd name="connsiteX0" fmla="*/ 680922 w 888162"/>
              <a:gd name="connsiteY0" fmla="*/ 61775 h 644769"/>
              <a:gd name="connsiteX1" fmla="*/ 102460 w 888162"/>
              <a:gd name="connsiteY1" fmla="*/ 97232 h 644769"/>
              <a:gd name="connsiteX2" fmla="*/ 101469 w 888162"/>
              <a:gd name="connsiteY2" fmla="*/ 543090 h 644769"/>
              <a:gd name="connsiteX3" fmla="*/ 680923 w 888162"/>
              <a:gd name="connsiteY3" fmla="*/ 603642 h 644769"/>
              <a:gd name="connsiteX4" fmla="*/ 870576 w 888162"/>
              <a:gd name="connsiteY4" fmla="*/ 292068 h 644769"/>
              <a:gd name="connsiteX5" fmla="*/ 291464 w 888162"/>
              <a:gd name="connsiteY5" fmla="*/ 100106 h 644769"/>
              <a:gd name="connsiteX0" fmla="*/ 643528 w 838528"/>
              <a:gd name="connsiteY0" fmla="*/ 61775 h 607116"/>
              <a:gd name="connsiteX1" fmla="*/ 65066 w 838528"/>
              <a:gd name="connsiteY1" fmla="*/ 97232 h 607116"/>
              <a:gd name="connsiteX2" fmla="*/ 64075 w 838528"/>
              <a:gd name="connsiteY2" fmla="*/ 543090 h 607116"/>
              <a:gd name="connsiteX3" fmla="*/ 515420 w 838528"/>
              <a:gd name="connsiteY3" fmla="*/ 578089 h 607116"/>
              <a:gd name="connsiteX4" fmla="*/ 833182 w 838528"/>
              <a:gd name="connsiteY4" fmla="*/ 292068 h 607116"/>
              <a:gd name="connsiteX5" fmla="*/ 254070 w 838528"/>
              <a:gd name="connsiteY5" fmla="*/ 100106 h 607116"/>
              <a:gd name="connsiteX0" fmla="*/ 643528 w 840406"/>
              <a:gd name="connsiteY0" fmla="*/ 61775 h 596786"/>
              <a:gd name="connsiteX1" fmla="*/ 65066 w 840406"/>
              <a:gd name="connsiteY1" fmla="*/ 97232 h 596786"/>
              <a:gd name="connsiteX2" fmla="*/ 64075 w 840406"/>
              <a:gd name="connsiteY2" fmla="*/ 543090 h 596786"/>
              <a:gd name="connsiteX3" fmla="*/ 515420 w 840406"/>
              <a:gd name="connsiteY3" fmla="*/ 578089 h 596786"/>
              <a:gd name="connsiteX4" fmla="*/ 833182 w 840406"/>
              <a:gd name="connsiteY4" fmla="*/ 292068 h 596786"/>
              <a:gd name="connsiteX5" fmla="*/ 254070 w 840406"/>
              <a:gd name="connsiteY5" fmla="*/ 100106 h 596786"/>
              <a:gd name="connsiteX0" fmla="*/ 693189 w 890067"/>
              <a:gd name="connsiteY0" fmla="*/ 61775 h 606610"/>
              <a:gd name="connsiteX1" fmla="*/ 114727 w 890067"/>
              <a:gd name="connsiteY1" fmla="*/ 97232 h 606610"/>
              <a:gd name="connsiteX2" fmla="*/ 113736 w 890067"/>
              <a:gd name="connsiteY2" fmla="*/ 543090 h 606610"/>
              <a:gd name="connsiteX3" fmla="*/ 565081 w 890067"/>
              <a:gd name="connsiteY3" fmla="*/ 578089 h 606610"/>
              <a:gd name="connsiteX4" fmla="*/ 882843 w 890067"/>
              <a:gd name="connsiteY4" fmla="*/ 292068 h 606610"/>
              <a:gd name="connsiteX5" fmla="*/ 303731 w 890067"/>
              <a:gd name="connsiteY5" fmla="*/ 100106 h 606610"/>
              <a:gd name="connsiteX0" fmla="*/ 693189 w 888188"/>
              <a:gd name="connsiteY0" fmla="*/ 60289 h 598509"/>
              <a:gd name="connsiteX1" fmla="*/ 114727 w 888188"/>
              <a:gd name="connsiteY1" fmla="*/ 95746 h 598509"/>
              <a:gd name="connsiteX2" fmla="*/ 113736 w 888188"/>
              <a:gd name="connsiteY2" fmla="*/ 507532 h 598509"/>
              <a:gd name="connsiteX3" fmla="*/ 565081 w 888188"/>
              <a:gd name="connsiteY3" fmla="*/ 576603 h 598509"/>
              <a:gd name="connsiteX4" fmla="*/ 882843 w 888188"/>
              <a:gd name="connsiteY4" fmla="*/ 290582 h 598509"/>
              <a:gd name="connsiteX5" fmla="*/ 303731 w 888188"/>
              <a:gd name="connsiteY5" fmla="*/ 98620 h 598509"/>
              <a:gd name="connsiteX0" fmla="*/ 665760 w 860759"/>
              <a:gd name="connsiteY0" fmla="*/ 60289 h 591996"/>
              <a:gd name="connsiteX1" fmla="*/ 87298 w 860759"/>
              <a:gd name="connsiteY1" fmla="*/ 95746 h 591996"/>
              <a:gd name="connsiteX2" fmla="*/ 86307 w 860759"/>
              <a:gd name="connsiteY2" fmla="*/ 507532 h 591996"/>
              <a:gd name="connsiteX3" fmla="*/ 537652 w 860759"/>
              <a:gd name="connsiteY3" fmla="*/ 576603 h 591996"/>
              <a:gd name="connsiteX4" fmla="*/ 855414 w 860759"/>
              <a:gd name="connsiteY4" fmla="*/ 290582 h 591996"/>
              <a:gd name="connsiteX5" fmla="*/ 276302 w 860759"/>
              <a:gd name="connsiteY5" fmla="*/ 98620 h 591996"/>
              <a:gd name="connsiteX0" fmla="*/ 686123 w 881223"/>
              <a:gd name="connsiteY0" fmla="*/ 60107 h 590688"/>
              <a:gd name="connsiteX1" fmla="*/ 107661 w 881223"/>
              <a:gd name="connsiteY1" fmla="*/ 95564 h 590688"/>
              <a:gd name="connsiteX2" fmla="*/ 75613 w 881223"/>
              <a:gd name="connsiteY2" fmla="*/ 503091 h 590688"/>
              <a:gd name="connsiteX3" fmla="*/ 558015 w 881223"/>
              <a:gd name="connsiteY3" fmla="*/ 576421 h 590688"/>
              <a:gd name="connsiteX4" fmla="*/ 875777 w 881223"/>
              <a:gd name="connsiteY4" fmla="*/ 290400 h 590688"/>
              <a:gd name="connsiteX5" fmla="*/ 296665 w 881223"/>
              <a:gd name="connsiteY5" fmla="*/ 98438 h 590688"/>
              <a:gd name="connsiteX0" fmla="*/ 686123 w 876055"/>
              <a:gd name="connsiteY0" fmla="*/ 60107 h 590688"/>
              <a:gd name="connsiteX1" fmla="*/ 107661 w 876055"/>
              <a:gd name="connsiteY1" fmla="*/ 95564 h 590688"/>
              <a:gd name="connsiteX2" fmla="*/ 75613 w 876055"/>
              <a:gd name="connsiteY2" fmla="*/ 503091 h 590688"/>
              <a:gd name="connsiteX3" fmla="*/ 558015 w 876055"/>
              <a:gd name="connsiteY3" fmla="*/ 576421 h 590688"/>
              <a:gd name="connsiteX4" fmla="*/ 875777 w 876055"/>
              <a:gd name="connsiteY4" fmla="*/ 290400 h 590688"/>
              <a:gd name="connsiteX5" fmla="*/ 296665 w 876055"/>
              <a:gd name="connsiteY5" fmla="*/ 98438 h 590688"/>
              <a:gd name="connsiteX0" fmla="*/ 686123 w 833413"/>
              <a:gd name="connsiteY0" fmla="*/ 60107 h 588237"/>
              <a:gd name="connsiteX1" fmla="*/ 107661 w 833413"/>
              <a:gd name="connsiteY1" fmla="*/ 95564 h 588237"/>
              <a:gd name="connsiteX2" fmla="*/ 75613 w 833413"/>
              <a:gd name="connsiteY2" fmla="*/ 503091 h 588237"/>
              <a:gd name="connsiteX3" fmla="*/ 558015 w 833413"/>
              <a:gd name="connsiteY3" fmla="*/ 576421 h 588237"/>
              <a:gd name="connsiteX4" fmla="*/ 833074 w 833413"/>
              <a:gd name="connsiteY4" fmla="*/ 324472 h 588237"/>
              <a:gd name="connsiteX5" fmla="*/ 296665 w 833413"/>
              <a:gd name="connsiteY5" fmla="*/ 98438 h 588237"/>
              <a:gd name="connsiteX0" fmla="*/ 676158 w 823448"/>
              <a:gd name="connsiteY0" fmla="*/ 60107 h 586458"/>
              <a:gd name="connsiteX1" fmla="*/ 97696 w 823448"/>
              <a:gd name="connsiteY1" fmla="*/ 95564 h 586458"/>
              <a:gd name="connsiteX2" fmla="*/ 65648 w 823448"/>
              <a:gd name="connsiteY2" fmla="*/ 503091 h 586458"/>
              <a:gd name="connsiteX3" fmla="*/ 548050 w 823448"/>
              <a:gd name="connsiteY3" fmla="*/ 576421 h 586458"/>
              <a:gd name="connsiteX4" fmla="*/ 823109 w 823448"/>
              <a:gd name="connsiteY4" fmla="*/ 324472 h 586458"/>
              <a:gd name="connsiteX5" fmla="*/ 286700 w 823448"/>
              <a:gd name="connsiteY5" fmla="*/ 98438 h 586458"/>
              <a:gd name="connsiteX0" fmla="*/ 647767 w 795041"/>
              <a:gd name="connsiteY0" fmla="*/ 59743 h 584493"/>
              <a:gd name="connsiteX1" fmla="*/ 69305 w 795041"/>
              <a:gd name="connsiteY1" fmla="*/ 95200 h 584493"/>
              <a:gd name="connsiteX2" fmla="*/ 83842 w 795041"/>
              <a:gd name="connsiteY2" fmla="*/ 494209 h 584493"/>
              <a:gd name="connsiteX3" fmla="*/ 519659 w 795041"/>
              <a:gd name="connsiteY3" fmla="*/ 576057 h 584493"/>
              <a:gd name="connsiteX4" fmla="*/ 794718 w 795041"/>
              <a:gd name="connsiteY4" fmla="*/ 324108 h 584493"/>
              <a:gd name="connsiteX5" fmla="*/ 258309 w 795041"/>
              <a:gd name="connsiteY5" fmla="*/ 98074 h 584493"/>
              <a:gd name="connsiteX0" fmla="*/ 671809 w 819083"/>
              <a:gd name="connsiteY0" fmla="*/ 59743 h 586498"/>
              <a:gd name="connsiteX1" fmla="*/ 93347 w 819083"/>
              <a:gd name="connsiteY1" fmla="*/ 95200 h 586498"/>
              <a:gd name="connsiteX2" fmla="*/ 107884 w 819083"/>
              <a:gd name="connsiteY2" fmla="*/ 494209 h 586498"/>
              <a:gd name="connsiteX3" fmla="*/ 543701 w 819083"/>
              <a:gd name="connsiteY3" fmla="*/ 576057 h 586498"/>
              <a:gd name="connsiteX4" fmla="*/ 818760 w 819083"/>
              <a:gd name="connsiteY4" fmla="*/ 324108 h 586498"/>
              <a:gd name="connsiteX5" fmla="*/ 282351 w 819083"/>
              <a:gd name="connsiteY5" fmla="*/ 98074 h 58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9083" h="586498">
                <a:moveTo>
                  <a:pt x="671809" y="59743"/>
                </a:moveTo>
                <a:cubicBezTo>
                  <a:pt x="431356" y="-58226"/>
                  <a:pt x="187334" y="22789"/>
                  <a:pt x="93347" y="95200"/>
                </a:cubicBezTo>
                <a:cubicBezTo>
                  <a:pt x="-640" y="167611"/>
                  <a:pt x="-64229" y="414066"/>
                  <a:pt x="107884" y="494209"/>
                </a:cubicBezTo>
                <a:cubicBezTo>
                  <a:pt x="279997" y="574352"/>
                  <a:pt x="425222" y="604407"/>
                  <a:pt x="543701" y="576057"/>
                </a:cubicBezTo>
                <a:cubicBezTo>
                  <a:pt x="662180" y="547707"/>
                  <a:pt x="827379" y="480433"/>
                  <a:pt x="818760" y="324108"/>
                </a:cubicBezTo>
                <a:cubicBezTo>
                  <a:pt x="810141" y="167783"/>
                  <a:pt x="693699" y="33111"/>
                  <a:pt x="282351" y="980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 8"/>
          <p:cNvSpPr/>
          <p:nvPr/>
        </p:nvSpPr>
        <p:spPr>
          <a:xfrm>
            <a:off x="6830576" y="4119083"/>
            <a:ext cx="455215" cy="337196"/>
          </a:xfrm>
          <a:custGeom>
            <a:avLst/>
            <a:gdLst>
              <a:gd name="connsiteX0" fmla="*/ 813758 w 986234"/>
              <a:gd name="connsiteY0" fmla="*/ 113360 h 611291"/>
              <a:gd name="connsiteX1" fmla="*/ 177065 w 986234"/>
              <a:gd name="connsiteY1" fmla="*/ 25306 h 611291"/>
              <a:gd name="connsiteX2" fmla="*/ 41598 w 986234"/>
              <a:gd name="connsiteY2" fmla="*/ 512986 h 611291"/>
              <a:gd name="connsiteX3" fmla="*/ 806985 w 986234"/>
              <a:gd name="connsiteY3" fmla="*/ 601040 h 611291"/>
              <a:gd name="connsiteX4" fmla="*/ 976318 w 986234"/>
              <a:gd name="connsiteY4" fmla="*/ 363973 h 611291"/>
              <a:gd name="connsiteX5" fmla="*/ 610558 w 986234"/>
              <a:gd name="connsiteY5" fmla="*/ 113360 h 611291"/>
              <a:gd name="connsiteX6" fmla="*/ 610558 w 986234"/>
              <a:gd name="connsiteY6" fmla="*/ 113360 h 611291"/>
              <a:gd name="connsiteX0" fmla="*/ 830837 w 1003313"/>
              <a:gd name="connsiteY0" fmla="*/ 136960 h 634891"/>
              <a:gd name="connsiteX1" fmla="*/ 194144 w 1003313"/>
              <a:gd name="connsiteY1" fmla="*/ 48906 h 634891"/>
              <a:gd name="connsiteX2" fmla="*/ 58677 w 1003313"/>
              <a:gd name="connsiteY2" fmla="*/ 536586 h 634891"/>
              <a:gd name="connsiteX3" fmla="*/ 824064 w 1003313"/>
              <a:gd name="connsiteY3" fmla="*/ 624640 h 634891"/>
              <a:gd name="connsiteX4" fmla="*/ 993397 w 1003313"/>
              <a:gd name="connsiteY4" fmla="*/ 387573 h 634891"/>
              <a:gd name="connsiteX5" fmla="*/ 627637 w 1003313"/>
              <a:gd name="connsiteY5" fmla="*/ 136960 h 634891"/>
              <a:gd name="connsiteX6" fmla="*/ 627637 w 1003313"/>
              <a:gd name="connsiteY6" fmla="*/ 136960 h 634891"/>
              <a:gd name="connsiteX0" fmla="*/ 830837 w 1003313"/>
              <a:gd name="connsiteY0" fmla="*/ 168978 h 666909"/>
              <a:gd name="connsiteX1" fmla="*/ 194144 w 1003313"/>
              <a:gd name="connsiteY1" fmla="*/ 80924 h 666909"/>
              <a:gd name="connsiteX2" fmla="*/ 58677 w 1003313"/>
              <a:gd name="connsiteY2" fmla="*/ 568604 h 666909"/>
              <a:gd name="connsiteX3" fmla="*/ 824064 w 1003313"/>
              <a:gd name="connsiteY3" fmla="*/ 656658 h 666909"/>
              <a:gd name="connsiteX4" fmla="*/ 993397 w 1003313"/>
              <a:gd name="connsiteY4" fmla="*/ 419591 h 666909"/>
              <a:gd name="connsiteX5" fmla="*/ 627637 w 1003313"/>
              <a:gd name="connsiteY5" fmla="*/ 168978 h 666909"/>
              <a:gd name="connsiteX6" fmla="*/ 627637 w 1003313"/>
              <a:gd name="connsiteY6" fmla="*/ 168978 h 666909"/>
              <a:gd name="connsiteX0" fmla="*/ 830837 w 1003313"/>
              <a:gd name="connsiteY0" fmla="*/ 145126 h 643057"/>
              <a:gd name="connsiteX1" fmla="*/ 194144 w 1003313"/>
              <a:gd name="connsiteY1" fmla="*/ 57072 h 643057"/>
              <a:gd name="connsiteX2" fmla="*/ 58677 w 1003313"/>
              <a:gd name="connsiteY2" fmla="*/ 544752 h 643057"/>
              <a:gd name="connsiteX3" fmla="*/ 824064 w 1003313"/>
              <a:gd name="connsiteY3" fmla="*/ 632806 h 643057"/>
              <a:gd name="connsiteX4" fmla="*/ 993397 w 1003313"/>
              <a:gd name="connsiteY4" fmla="*/ 395739 h 643057"/>
              <a:gd name="connsiteX5" fmla="*/ 627637 w 1003313"/>
              <a:gd name="connsiteY5" fmla="*/ 145126 h 643057"/>
              <a:gd name="connsiteX6" fmla="*/ 627637 w 1003313"/>
              <a:gd name="connsiteY6" fmla="*/ 145126 h 643057"/>
              <a:gd name="connsiteX0" fmla="*/ 712129 w 882686"/>
              <a:gd name="connsiteY0" fmla="*/ 122047 h 623793"/>
              <a:gd name="connsiteX1" fmla="*/ 75436 w 882686"/>
              <a:gd name="connsiteY1" fmla="*/ 33993 h 623793"/>
              <a:gd name="connsiteX2" fmla="*/ 82209 w 882686"/>
              <a:gd name="connsiteY2" fmla="*/ 535219 h 623793"/>
              <a:gd name="connsiteX3" fmla="*/ 705356 w 882686"/>
              <a:gd name="connsiteY3" fmla="*/ 609727 h 623793"/>
              <a:gd name="connsiteX4" fmla="*/ 874689 w 882686"/>
              <a:gd name="connsiteY4" fmla="*/ 372660 h 623793"/>
              <a:gd name="connsiteX5" fmla="*/ 508929 w 882686"/>
              <a:gd name="connsiteY5" fmla="*/ 122047 h 623793"/>
              <a:gd name="connsiteX6" fmla="*/ 508929 w 882686"/>
              <a:gd name="connsiteY6" fmla="*/ 122047 h 623793"/>
              <a:gd name="connsiteX0" fmla="*/ 775296 w 945853"/>
              <a:gd name="connsiteY0" fmla="*/ 122047 h 639304"/>
              <a:gd name="connsiteX1" fmla="*/ 138603 w 945853"/>
              <a:gd name="connsiteY1" fmla="*/ 33993 h 639304"/>
              <a:gd name="connsiteX2" fmla="*/ 145376 w 945853"/>
              <a:gd name="connsiteY2" fmla="*/ 535219 h 639304"/>
              <a:gd name="connsiteX3" fmla="*/ 768523 w 945853"/>
              <a:gd name="connsiteY3" fmla="*/ 609727 h 639304"/>
              <a:gd name="connsiteX4" fmla="*/ 937856 w 945853"/>
              <a:gd name="connsiteY4" fmla="*/ 372660 h 639304"/>
              <a:gd name="connsiteX5" fmla="*/ 572096 w 945853"/>
              <a:gd name="connsiteY5" fmla="*/ 122047 h 639304"/>
              <a:gd name="connsiteX6" fmla="*/ 572096 w 945853"/>
              <a:gd name="connsiteY6" fmla="*/ 122047 h 639304"/>
              <a:gd name="connsiteX0" fmla="*/ 712539 w 884020"/>
              <a:gd name="connsiteY0" fmla="*/ 122047 h 671111"/>
              <a:gd name="connsiteX1" fmla="*/ 75846 w 884020"/>
              <a:gd name="connsiteY1" fmla="*/ 33993 h 671111"/>
              <a:gd name="connsiteX2" fmla="*/ 82619 w 884020"/>
              <a:gd name="connsiteY2" fmla="*/ 535219 h 671111"/>
              <a:gd name="connsiteX3" fmla="*/ 712540 w 884020"/>
              <a:gd name="connsiteY3" fmla="*/ 663914 h 671111"/>
              <a:gd name="connsiteX4" fmla="*/ 875099 w 884020"/>
              <a:gd name="connsiteY4" fmla="*/ 372660 h 671111"/>
              <a:gd name="connsiteX5" fmla="*/ 509339 w 884020"/>
              <a:gd name="connsiteY5" fmla="*/ 122047 h 671111"/>
              <a:gd name="connsiteX6" fmla="*/ 509339 w 884020"/>
              <a:gd name="connsiteY6" fmla="*/ 122047 h 671111"/>
              <a:gd name="connsiteX0" fmla="*/ 712539 w 909523"/>
              <a:gd name="connsiteY0" fmla="*/ 122047 h 672352"/>
              <a:gd name="connsiteX1" fmla="*/ 75846 w 909523"/>
              <a:gd name="connsiteY1" fmla="*/ 33993 h 672352"/>
              <a:gd name="connsiteX2" fmla="*/ 82619 w 909523"/>
              <a:gd name="connsiteY2" fmla="*/ 535219 h 672352"/>
              <a:gd name="connsiteX3" fmla="*/ 712540 w 909523"/>
              <a:gd name="connsiteY3" fmla="*/ 663914 h 672352"/>
              <a:gd name="connsiteX4" fmla="*/ 902193 w 909523"/>
              <a:gd name="connsiteY4" fmla="*/ 352340 h 672352"/>
              <a:gd name="connsiteX5" fmla="*/ 509339 w 909523"/>
              <a:gd name="connsiteY5" fmla="*/ 122047 h 672352"/>
              <a:gd name="connsiteX6" fmla="*/ 509339 w 909523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434832 w 921594"/>
              <a:gd name="connsiteY6" fmla="*/ 128820 h 672352"/>
              <a:gd name="connsiteX0" fmla="*/ 712539 w 903052"/>
              <a:gd name="connsiteY0" fmla="*/ 122047 h 672352"/>
              <a:gd name="connsiteX1" fmla="*/ 75846 w 903052"/>
              <a:gd name="connsiteY1" fmla="*/ 33993 h 672352"/>
              <a:gd name="connsiteX2" fmla="*/ 82619 w 903052"/>
              <a:gd name="connsiteY2" fmla="*/ 535219 h 672352"/>
              <a:gd name="connsiteX3" fmla="*/ 712540 w 903052"/>
              <a:gd name="connsiteY3" fmla="*/ 663914 h 672352"/>
              <a:gd name="connsiteX4" fmla="*/ 902193 w 903052"/>
              <a:gd name="connsiteY4" fmla="*/ 352340 h 672352"/>
              <a:gd name="connsiteX5" fmla="*/ 658353 w 903052"/>
              <a:gd name="connsiteY5" fmla="*/ 196554 h 672352"/>
              <a:gd name="connsiteX6" fmla="*/ 434832 w 903052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6" fmla="*/ 434832 w 903681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59089 w 957549"/>
              <a:gd name="connsiteY0" fmla="*/ 122047 h 682571"/>
              <a:gd name="connsiteX1" fmla="*/ 122396 w 957549"/>
              <a:gd name="connsiteY1" fmla="*/ 33993 h 682571"/>
              <a:gd name="connsiteX2" fmla="*/ 129169 w 957549"/>
              <a:gd name="connsiteY2" fmla="*/ 535219 h 682571"/>
              <a:gd name="connsiteX3" fmla="*/ 759090 w 957549"/>
              <a:gd name="connsiteY3" fmla="*/ 663914 h 682571"/>
              <a:gd name="connsiteX4" fmla="*/ 948743 w 957549"/>
              <a:gd name="connsiteY4" fmla="*/ 352340 h 682571"/>
              <a:gd name="connsiteX5" fmla="*/ 528796 w 957549"/>
              <a:gd name="connsiteY5" fmla="*/ 122047 h 682571"/>
              <a:gd name="connsiteX0" fmla="*/ 782621 w 981081"/>
              <a:gd name="connsiteY0" fmla="*/ 142867 h 703391"/>
              <a:gd name="connsiteX1" fmla="*/ 145928 w 981081"/>
              <a:gd name="connsiteY1" fmla="*/ 54813 h 703391"/>
              <a:gd name="connsiteX2" fmla="*/ 152701 w 981081"/>
              <a:gd name="connsiteY2" fmla="*/ 556039 h 703391"/>
              <a:gd name="connsiteX3" fmla="*/ 782622 w 981081"/>
              <a:gd name="connsiteY3" fmla="*/ 684734 h 703391"/>
              <a:gd name="connsiteX4" fmla="*/ 972275 w 981081"/>
              <a:gd name="connsiteY4" fmla="*/ 373160 h 703391"/>
              <a:gd name="connsiteX5" fmla="*/ 552328 w 981081"/>
              <a:gd name="connsiteY5" fmla="*/ 142867 h 703391"/>
              <a:gd name="connsiteX0" fmla="*/ 760310 w 958770"/>
              <a:gd name="connsiteY0" fmla="*/ 125832 h 686356"/>
              <a:gd name="connsiteX1" fmla="*/ 123617 w 958770"/>
              <a:gd name="connsiteY1" fmla="*/ 37778 h 686356"/>
              <a:gd name="connsiteX2" fmla="*/ 130390 w 958770"/>
              <a:gd name="connsiteY2" fmla="*/ 539004 h 686356"/>
              <a:gd name="connsiteX3" fmla="*/ 760311 w 958770"/>
              <a:gd name="connsiteY3" fmla="*/ 667699 h 686356"/>
              <a:gd name="connsiteX4" fmla="*/ 949964 w 958770"/>
              <a:gd name="connsiteY4" fmla="*/ 356125 h 686356"/>
              <a:gd name="connsiteX5" fmla="*/ 530017 w 958770"/>
              <a:gd name="connsiteY5" fmla="*/ 125832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684825 w 892807"/>
              <a:gd name="connsiteY0" fmla="*/ 61028 h 609838"/>
              <a:gd name="connsiteX1" fmla="*/ 106363 w 892807"/>
              <a:gd name="connsiteY1" fmla="*/ 96485 h 609838"/>
              <a:gd name="connsiteX2" fmla="*/ 54905 w 892807"/>
              <a:gd name="connsiteY2" fmla="*/ 474200 h 609838"/>
              <a:gd name="connsiteX3" fmla="*/ 684826 w 892807"/>
              <a:gd name="connsiteY3" fmla="*/ 602895 h 609838"/>
              <a:gd name="connsiteX4" fmla="*/ 874479 w 892807"/>
              <a:gd name="connsiteY4" fmla="*/ 291321 h 609838"/>
              <a:gd name="connsiteX5" fmla="*/ 295367 w 892807"/>
              <a:gd name="connsiteY5" fmla="*/ 99359 h 609838"/>
              <a:gd name="connsiteX0" fmla="*/ 717137 w 925119"/>
              <a:gd name="connsiteY0" fmla="*/ 61028 h 616660"/>
              <a:gd name="connsiteX1" fmla="*/ 138675 w 925119"/>
              <a:gd name="connsiteY1" fmla="*/ 96485 h 616660"/>
              <a:gd name="connsiteX2" fmla="*/ 87217 w 925119"/>
              <a:gd name="connsiteY2" fmla="*/ 474200 h 616660"/>
              <a:gd name="connsiteX3" fmla="*/ 717138 w 925119"/>
              <a:gd name="connsiteY3" fmla="*/ 602895 h 616660"/>
              <a:gd name="connsiteX4" fmla="*/ 906791 w 925119"/>
              <a:gd name="connsiteY4" fmla="*/ 291321 h 616660"/>
              <a:gd name="connsiteX5" fmla="*/ 327679 w 925119"/>
              <a:gd name="connsiteY5" fmla="*/ 99359 h 616660"/>
              <a:gd name="connsiteX0" fmla="*/ 680922 w 888162"/>
              <a:gd name="connsiteY0" fmla="*/ 61775 h 644769"/>
              <a:gd name="connsiteX1" fmla="*/ 102460 w 888162"/>
              <a:gd name="connsiteY1" fmla="*/ 97232 h 644769"/>
              <a:gd name="connsiteX2" fmla="*/ 101469 w 888162"/>
              <a:gd name="connsiteY2" fmla="*/ 543090 h 644769"/>
              <a:gd name="connsiteX3" fmla="*/ 680923 w 888162"/>
              <a:gd name="connsiteY3" fmla="*/ 603642 h 644769"/>
              <a:gd name="connsiteX4" fmla="*/ 870576 w 888162"/>
              <a:gd name="connsiteY4" fmla="*/ 292068 h 644769"/>
              <a:gd name="connsiteX5" fmla="*/ 291464 w 888162"/>
              <a:gd name="connsiteY5" fmla="*/ 100106 h 644769"/>
              <a:gd name="connsiteX0" fmla="*/ 643528 w 838528"/>
              <a:gd name="connsiteY0" fmla="*/ 61775 h 607116"/>
              <a:gd name="connsiteX1" fmla="*/ 65066 w 838528"/>
              <a:gd name="connsiteY1" fmla="*/ 97232 h 607116"/>
              <a:gd name="connsiteX2" fmla="*/ 64075 w 838528"/>
              <a:gd name="connsiteY2" fmla="*/ 543090 h 607116"/>
              <a:gd name="connsiteX3" fmla="*/ 515420 w 838528"/>
              <a:gd name="connsiteY3" fmla="*/ 578089 h 607116"/>
              <a:gd name="connsiteX4" fmla="*/ 833182 w 838528"/>
              <a:gd name="connsiteY4" fmla="*/ 292068 h 607116"/>
              <a:gd name="connsiteX5" fmla="*/ 254070 w 838528"/>
              <a:gd name="connsiteY5" fmla="*/ 100106 h 607116"/>
              <a:gd name="connsiteX0" fmla="*/ 643528 w 840406"/>
              <a:gd name="connsiteY0" fmla="*/ 61775 h 596786"/>
              <a:gd name="connsiteX1" fmla="*/ 65066 w 840406"/>
              <a:gd name="connsiteY1" fmla="*/ 97232 h 596786"/>
              <a:gd name="connsiteX2" fmla="*/ 64075 w 840406"/>
              <a:gd name="connsiteY2" fmla="*/ 543090 h 596786"/>
              <a:gd name="connsiteX3" fmla="*/ 515420 w 840406"/>
              <a:gd name="connsiteY3" fmla="*/ 578089 h 596786"/>
              <a:gd name="connsiteX4" fmla="*/ 833182 w 840406"/>
              <a:gd name="connsiteY4" fmla="*/ 292068 h 596786"/>
              <a:gd name="connsiteX5" fmla="*/ 254070 w 840406"/>
              <a:gd name="connsiteY5" fmla="*/ 100106 h 596786"/>
              <a:gd name="connsiteX0" fmla="*/ 693189 w 890067"/>
              <a:gd name="connsiteY0" fmla="*/ 61775 h 606610"/>
              <a:gd name="connsiteX1" fmla="*/ 114727 w 890067"/>
              <a:gd name="connsiteY1" fmla="*/ 97232 h 606610"/>
              <a:gd name="connsiteX2" fmla="*/ 113736 w 890067"/>
              <a:gd name="connsiteY2" fmla="*/ 543090 h 606610"/>
              <a:gd name="connsiteX3" fmla="*/ 565081 w 890067"/>
              <a:gd name="connsiteY3" fmla="*/ 578089 h 606610"/>
              <a:gd name="connsiteX4" fmla="*/ 882843 w 890067"/>
              <a:gd name="connsiteY4" fmla="*/ 292068 h 606610"/>
              <a:gd name="connsiteX5" fmla="*/ 303731 w 890067"/>
              <a:gd name="connsiteY5" fmla="*/ 100106 h 606610"/>
              <a:gd name="connsiteX0" fmla="*/ 693189 w 888188"/>
              <a:gd name="connsiteY0" fmla="*/ 60289 h 598509"/>
              <a:gd name="connsiteX1" fmla="*/ 114727 w 888188"/>
              <a:gd name="connsiteY1" fmla="*/ 95746 h 598509"/>
              <a:gd name="connsiteX2" fmla="*/ 113736 w 888188"/>
              <a:gd name="connsiteY2" fmla="*/ 507532 h 598509"/>
              <a:gd name="connsiteX3" fmla="*/ 565081 w 888188"/>
              <a:gd name="connsiteY3" fmla="*/ 576603 h 598509"/>
              <a:gd name="connsiteX4" fmla="*/ 882843 w 888188"/>
              <a:gd name="connsiteY4" fmla="*/ 290582 h 598509"/>
              <a:gd name="connsiteX5" fmla="*/ 303731 w 888188"/>
              <a:gd name="connsiteY5" fmla="*/ 98620 h 598509"/>
              <a:gd name="connsiteX0" fmla="*/ 665760 w 860759"/>
              <a:gd name="connsiteY0" fmla="*/ 60289 h 591996"/>
              <a:gd name="connsiteX1" fmla="*/ 87298 w 860759"/>
              <a:gd name="connsiteY1" fmla="*/ 95746 h 591996"/>
              <a:gd name="connsiteX2" fmla="*/ 86307 w 860759"/>
              <a:gd name="connsiteY2" fmla="*/ 507532 h 591996"/>
              <a:gd name="connsiteX3" fmla="*/ 537652 w 860759"/>
              <a:gd name="connsiteY3" fmla="*/ 576603 h 591996"/>
              <a:gd name="connsiteX4" fmla="*/ 855414 w 860759"/>
              <a:gd name="connsiteY4" fmla="*/ 290582 h 591996"/>
              <a:gd name="connsiteX5" fmla="*/ 276302 w 860759"/>
              <a:gd name="connsiteY5" fmla="*/ 98620 h 591996"/>
              <a:gd name="connsiteX0" fmla="*/ 686123 w 881223"/>
              <a:gd name="connsiteY0" fmla="*/ 60107 h 590688"/>
              <a:gd name="connsiteX1" fmla="*/ 107661 w 881223"/>
              <a:gd name="connsiteY1" fmla="*/ 95564 h 590688"/>
              <a:gd name="connsiteX2" fmla="*/ 75613 w 881223"/>
              <a:gd name="connsiteY2" fmla="*/ 503091 h 590688"/>
              <a:gd name="connsiteX3" fmla="*/ 558015 w 881223"/>
              <a:gd name="connsiteY3" fmla="*/ 576421 h 590688"/>
              <a:gd name="connsiteX4" fmla="*/ 875777 w 881223"/>
              <a:gd name="connsiteY4" fmla="*/ 290400 h 590688"/>
              <a:gd name="connsiteX5" fmla="*/ 296665 w 881223"/>
              <a:gd name="connsiteY5" fmla="*/ 98438 h 590688"/>
              <a:gd name="connsiteX0" fmla="*/ 686123 w 876055"/>
              <a:gd name="connsiteY0" fmla="*/ 60107 h 590688"/>
              <a:gd name="connsiteX1" fmla="*/ 107661 w 876055"/>
              <a:gd name="connsiteY1" fmla="*/ 95564 h 590688"/>
              <a:gd name="connsiteX2" fmla="*/ 75613 w 876055"/>
              <a:gd name="connsiteY2" fmla="*/ 503091 h 590688"/>
              <a:gd name="connsiteX3" fmla="*/ 558015 w 876055"/>
              <a:gd name="connsiteY3" fmla="*/ 576421 h 590688"/>
              <a:gd name="connsiteX4" fmla="*/ 875777 w 876055"/>
              <a:gd name="connsiteY4" fmla="*/ 290400 h 590688"/>
              <a:gd name="connsiteX5" fmla="*/ 296665 w 876055"/>
              <a:gd name="connsiteY5" fmla="*/ 98438 h 590688"/>
              <a:gd name="connsiteX0" fmla="*/ 686123 w 833413"/>
              <a:gd name="connsiteY0" fmla="*/ 60107 h 588237"/>
              <a:gd name="connsiteX1" fmla="*/ 107661 w 833413"/>
              <a:gd name="connsiteY1" fmla="*/ 95564 h 588237"/>
              <a:gd name="connsiteX2" fmla="*/ 75613 w 833413"/>
              <a:gd name="connsiteY2" fmla="*/ 503091 h 588237"/>
              <a:gd name="connsiteX3" fmla="*/ 558015 w 833413"/>
              <a:gd name="connsiteY3" fmla="*/ 576421 h 588237"/>
              <a:gd name="connsiteX4" fmla="*/ 833074 w 833413"/>
              <a:gd name="connsiteY4" fmla="*/ 324472 h 588237"/>
              <a:gd name="connsiteX5" fmla="*/ 296665 w 833413"/>
              <a:gd name="connsiteY5" fmla="*/ 98438 h 588237"/>
              <a:gd name="connsiteX0" fmla="*/ 676158 w 823448"/>
              <a:gd name="connsiteY0" fmla="*/ 60107 h 586458"/>
              <a:gd name="connsiteX1" fmla="*/ 97696 w 823448"/>
              <a:gd name="connsiteY1" fmla="*/ 95564 h 586458"/>
              <a:gd name="connsiteX2" fmla="*/ 65648 w 823448"/>
              <a:gd name="connsiteY2" fmla="*/ 503091 h 586458"/>
              <a:gd name="connsiteX3" fmla="*/ 548050 w 823448"/>
              <a:gd name="connsiteY3" fmla="*/ 576421 h 586458"/>
              <a:gd name="connsiteX4" fmla="*/ 823109 w 823448"/>
              <a:gd name="connsiteY4" fmla="*/ 324472 h 586458"/>
              <a:gd name="connsiteX5" fmla="*/ 286700 w 823448"/>
              <a:gd name="connsiteY5" fmla="*/ 98438 h 586458"/>
              <a:gd name="connsiteX0" fmla="*/ 647767 w 795041"/>
              <a:gd name="connsiteY0" fmla="*/ 59743 h 584493"/>
              <a:gd name="connsiteX1" fmla="*/ 69305 w 795041"/>
              <a:gd name="connsiteY1" fmla="*/ 95200 h 584493"/>
              <a:gd name="connsiteX2" fmla="*/ 83842 w 795041"/>
              <a:gd name="connsiteY2" fmla="*/ 494209 h 584493"/>
              <a:gd name="connsiteX3" fmla="*/ 519659 w 795041"/>
              <a:gd name="connsiteY3" fmla="*/ 576057 h 584493"/>
              <a:gd name="connsiteX4" fmla="*/ 794718 w 795041"/>
              <a:gd name="connsiteY4" fmla="*/ 324108 h 584493"/>
              <a:gd name="connsiteX5" fmla="*/ 258309 w 795041"/>
              <a:gd name="connsiteY5" fmla="*/ 98074 h 584493"/>
              <a:gd name="connsiteX0" fmla="*/ 671809 w 819083"/>
              <a:gd name="connsiteY0" fmla="*/ 59743 h 586498"/>
              <a:gd name="connsiteX1" fmla="*/ 93347 w 819083"/>
              <a:gd name="connsiteY1" fmla="*/ 95200 h 586498"/>
              <a:gd name="connsiteX2" fmla="*/ 107884 w 819083"/>
              <a:gd name="connsiteY2" fmla="*/ 494209 h 586498"/>
              <a:gd name="connsiteX3" fmla="*/ 543701 w 819083"/>
              <a:gd name="connsiteY3" fmla="*/ 576057 h 586498"/>
              <a:gd name="connsiteX4" fmla="*/ 818760 w 819083"/>
              <a:gd name="connsiteY4" fmla="*/ 324108 h 586498"/>
              <a:gd name="connsiteX5" fmla="*/ 282351 w 819083"/>
              <a:gd name="connsiteY5" fmla="*/ 98074 h 58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9083" h="586498">
                <a:moveTo>
                  <a:pt x="671809" y="59743"/>
                </a:moveTo>
                <a:cubicBezTo>
                  <a:pt x="431356" y="-58226"/>
                  <a:pt x="187334" y="22789"/>
                  <a:pt x="93347" y="95200"/>
                </a:cubicBezTo>
                <a:cubicBezTo>
                  <a:pt x="-640" y="167611"/>
                  <a:pt x="-64229" y="414066"/>
                  <a:pt x="107884" y="494209"/>
                </a:cubicBezTo>
                <a:cubicBezTo>
                  <a:pt x="279997" y="574352"/>
                  <a:pt x="425222" y="604407"/>
                  <a:pt x="543701" y="576057"/>
                </a:cubicBezTo>
                <a:cubicBezTo>
                  <a:pt x="662180" y="547707"/>
                  <a:pt x="827379" y="480433"/>
                  <a:pt x="818760" y="324108"/>
                </a:cubicBezTo>
                <a:cubicBezTo>
                  <a:pt x="810141" y="167783"/>
                  <a:pt x="693699" y="33111"/>
                  <a:pt x="282351" y="98074"/>
                </a:cubicBezTo>
              </a:path>
            </a:pathLst>
          </a:cu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/>
          <p:cNvSpPr/>
          <p:nvPr/>
        </p:nvSpPr>
        <p:spPr>
          <a:xfrm>
            <a:off x="5316509" y="3900470"/>
            <a:ext cx="669894" cy="437226"/>
          </a:xfrm>
          <a:custGeom>
            <a:avLst/>
            <a:gdLst>
              <a:gd name="connsiteX0" fmla="*/ 813758 w 986234"/>
              <a:gd name="connsiteY0" fmla="*/ 113360 h 611291"/>
              <a:gd name="connsiteX1" fmla="*/ 177065 w 986234"/>
              <a:gd name="connsiteY1" fmla="*/ 25306 h 611291"/>
              <a:gd name="connsiteX2" fmla="*/ 41598 w 986234"/>
              <a:gd name="connsiteY2" fmla="*/ 512986 h 611291"/>
              <a:gd name="connsiteX3" fmla="*/ 806985 w 986234"/>
              <a:gd name="connsiteY3" fmla="*/ 601040 h 611291"/>
              <a:gd name="connsiteX4" fmla="*/ 976318 w 986234"/>
              <a:gd name="connsiteY4" fmla="*/ 363973 h 611291"/>
              <a:gd name="connsiteX5" fmla="*/ 610558 w 986234"/>
              <a:gd name="connsiteY5" fmla="*/ 113360 h 611291"/>
              <a:gd name="connsiteX6" fmla="*/ 610558 w 986234"/>
              <a:gd name="connsiteY6" fmla="*/ 113360 h 611291"/>
              <a:gd name="connsiteX0" fmla="*/ 830837 w 1003313"/>
              <a:gd name="connsiteY0" fmla="*/ 136960 h 634891"/>
              <a:gd name="connsiteX1" fmla="*/ 194144 w 1003313"/>
              <a:gd name="connsiteY1" fmla="*/ 48906 h 634891"/>
              <a:gd name="connsiteX2" fmla="*/ 58677 w 1003313"/>
              <a:gd name="connsiteY2" fmla="*/ 536586 h 634891"/>
              <a:gd name="connsiteX3" fmla="*/ 824064 w 1003313"/>
              <a:gd name="connsiteY3" fmla="*/ 624640 h 634891"/>
              <a:gd name="connsiteX4" fmla="*/ 993397 w 1003313"/>
              <a:gd name="connsiteY4" fmla="*/ 387573 h 634891"/>
              <a:gd name="connsiteX5" fmla="*/ 627637 w 1003313"/>
              <a:gd name="connsiteY5" fmla="*/ 136960 h 634891"/>
              <a:gd name="connsiteX6" fmla="*/ 627637 w 1003313"/>
              <a:gd name="connsiteY6" fmla="*/ 136960 h 634891"/>
              <a:gd name="connsiteX0" fmla="*/ 830837 w 1003313"/>
              <a:gd name="connsiteY0" fmla="*/ 168978 h 666909"/>
              <a:gd name="connsiteX1" fmla="*/ 194144 w 1003313"/>
              <a:gd name="connsiteY1" fmla="*/ 80924 h 666909"/>
              <a:gd name="connsiteX2" fmla="*/ 58677 w 1003313"/>
              <a:gd name="connsiteY2" fmla="*/ 568604 h 666909"/>
              <a:gd name="connsiteX3" fmla="*/ 824064 w 1003313"/>
              <a:gd name="connsiteY3" fmla="*/ 656658 h 666909"/>
              <a:gd name="connsiteX4" fmla="*/ 993397 w 1003313"/>
              <a:gd name="connsiteY4" fmla="*/ 419591 h 666909"/>
              <a:gd name="connsiteX5" fmla="*/ 627637 w 1003313"/>
              <a:gd name="connsiteY5" fmla="*/ 168978 h 666909"/>
              <a:gd name="connsiteX6" fmla="*/ 627637 w 1003313"/>
              <a:gd name="connsiteY6" fmla="*/ 168978 h 666909"/>
              <a:gd name="connsiteX0" fmla="*/ 830837 w 1003313"/>
              <a:gd name="connsiteY0" fmla="*/ 145126 h 643057"/>
              <a:gd name="connsiteX1" fmla="*/ 194144 w 1003313"/>
              <a:gd name="connsiteY1" fmla="*/ 57072 h 643057"/>
              <a:gd name="connsiteX2" fmla="*/ 58677 w 1003313"/>
              <a:gd name="connsiteY2" fmla="*/ 544752 h 643057"/>
              <a:gd name="connsiteX3" fmla="*/ 824064 w 1003313"/>
              <a:gd name="connsiteY3" fmla="*/ 632806 h 643057"/>
              <a:gd name="connsiteX4" fmla="*/ 993397 w 1003313"/>
              <a:gd name="connsiteY4" fmla="*/ 395739 h 643057"/>
              <a:gd name="connsiteX5" fmla="*/ 627637 w 1003313"/>
              <a:gd name="connsiteY5" fmla="*/ 145126 h 643057"/>
              <a:gd name="connsiteX6" fmla="*/ 627637 w 1003313"/>
              <a:gd name="connsiteY6" fmla="*/ 145126 h 643057"/>
              <a:gd name="connsiteX0" fmla="*/ 712129 w 882686"/>
              <a:gd name="connsiteY0" fmla="*/ 122047 h 623793"/>
              <a:gd name="connsiteX1" fmla="*/ 75436 w 882686"/>
              <a:gd name="connsiteY1" fmla="*/ 33993 h 623793"/>
              <a:gd name="connsiteX2" fmla="*/ 82209 w 882686"/>
              <a:gd name="connsiteY2" fmla="*/ 535219 h 623793"/>
              <a:gd name="connsiteX3" fmla="*/ 705356 w 882686"/>
              <a:gd name="connsiteY3" fmla="*/ 609727 h 623793"/>
              <a:gd name="connsiteX4" fmla="*/ 874689 w 882686"/>
              <a:gd name="connsiteY4" fmla="*/ 372660 h 623793"/>
              <a:gd name="connsiteX5" fmla="*/ 508929 w 882686"/>
              <a:gd name="connsiteY5" fmla="*/ 122047 h 623793"/>
              <a:gd name="connsiteX6" fmla="*/ 508929 w 882686"/>
              <a:gd name="connsiteY6" fmla="*/ 122047 h 623793"/>
              <a:gd name="connsiteX0" fmla="*/ 775296 w 945853"/>
              <a:gd name="connsiteY0" fmla="*/ 122047 h 639304"/>
              <a:gd name="connsiteX1" fmla="*/ 138603 w 945853"/>
              <a:gd name="connsiteY1" fmla="*/ 33993 h 639304"/>
              <a:gd name="connsiteX2" fmla="*/ 145376 w 945853"/>
              <a:gd name="connsiteY2" fmla="*/ 535219 h 639304"/>
              <a:gd name="connsiteX3" fmla="*/ 768523 w 945853"/>
              <a:gd name="connsiteY3" fmla="*/ 609727 h 639304"/>
              <a:gd name="connsiteX4" fmla="*/ 937856 w 945853"/>
              <a:gd name="connsiteY4" fmla="*/ 372660 h 639304"/>
              <a:gd name="connsiteX5" fmla="*/ 572096 w 945853"/>
              <a:gd name="connsiteY5" fmla="*/ 122047 h 639304"/>
              <a:gd name="connsiteX6" fmla="*/ 572096 w 945853"/>
              <a:gd name="connsiteY6" fmla="*/ 122047 h 639304"/>
              <a:gd name="connsiteX0" fmla="*/ 712539 w 884020"/>
              <a:gd name="connsiteY0" fmla="*/ 122047 h 671111"/>
              <a:gd name="connsiteX1" fmla="*/ 75846 w 884020"/>
              <a:gd name="connsiteY1" fmla="*/ 33993 h 671111"/>
              <a:gd name="connsiteX2" fmla="*/ 82619 w 884020"/>
              <a:gd name="connsiteY2" fmla="*/ 535219 h 671111"/>
              <a:gd name="connsiteX3" fmla="*/ 712540 w 884020"/>
              <a:gd name="connsiteY3" fmla="*/ 663914 h 671111"/>
              <a:gd name="connsiteX4" fmla="*/ 875099 w 884020"/>
              <a:gd name="connsiteY4" fmla="*/ 372660 h 671111"/>
              <a:gd name="connsiteX5" fmla="*/ 509339 w 884020"/>
              <a:gd name="connsiteY5" fmla="*/ 122047 h 671111"/>
              <a:gd name="connsiteX6" fmla="*/ 509339 w 884020"/>
              <a:gd name="connsiteY6" fmla="*/ 122047 h 671111"/>
              <a:gd name="connsiteX0" fmla="*/ 712539 w 909523"/>
              <a:gd name="connsiteY0" fmla="*/ 122047 h 672352"/>
              <a:gd name="connsiteX1" fmla="*/ 75846 w 909523"/>
              <a:gd name="connsiteY1" fmla="*/ 33993 h 672352"/>
              <a:gd name="connsiteX2" fmla="*/ 82619 w 909523"/>
              <a:gd name="connsiteY2" fmla="*/ 535219 h 672352"/>
              <a:gd name="connsiteX3" fmla="*/ 712540 w 909523"/>
              <a:gd name="connsiteY3" fmla="*/ 663914 h 672352"/>
              <a:gd name="connsiteX4" fmla="*/ 902193 w 909523"/>
              <a:gd name="connsiteY4" fmla="*/ 352340 h 672352"/>
              <a:gd name="connsiteX5" fmla="*/ 509339 w 909523"/>
              <a:gd name="connsiteY5" fmla="*/ 122047 h 672352"/>
              <a:gd name="connsiteX6" fmla="*/ 509339 w 909523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434832 w 921594"/>
              <a:gd name="connsiteY6" fmla="*/ 128820 h 672352"/>
              <a:gd name="connsiteX0" fmla="*/ 712539 w 903052"/>
              <a:gd name="connsiteY0" fmla="*/ 122047 h 672352"/>
              <a:gd name="connsiteX1" fmla="*/ 75846 w 903052"/>
              <a:gd name="connsiteY1" fmla="*/ 33993 h 672352"/>
              <a:gd name="connsiteX2" fmla="*/ 82619 w 903052"/>
              <a:gd name="connsiteY2" fmla="*/ 535219 h 672352"/>
              <a:gd name="connsiteX3" fmla="*/ 712540 w 903052"/>
              <a:gd name="connsiteY3" fmla="*/ 663914 h 672352"/>
              <a:gd name="connsiteX4" fmla="*/ 902193 w 903052"/>
              <a:gd name="connsiteY4" fmla="*/ 352340 h 672352"/>
              <a:gd name="connsiteX5" fmla="*/ 658353 w 903052"/>
              <a:gd name="connsiteY5" fmla="*/ 196554 h 672352"/>
              <a:gd name="connsiteX6" fmla="*/ 434832 w 903052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6" fmla="*/ 434832 w 903681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59089 w 957549"/>
              <a:gd name="connsiteY0" fmla="*/ 122047 h 682571"/>
              <a:gd name="connsiteX1" fmla="*/ 122396 w 957549"/>
              <a:gd name="connsiteY1" fmla="*/ 33993 h 682571"/>
              <a:gd name="connsiteX2" fmla="*/ 129169 w 957549"/>
              <a:gd name="connsiteY2" fmla="*/ 535219 h 682571"/>
              <a:gd name="connsiteX3" fmla="*/ 759090 w 957549"/>
              <a:gd name="connsiteY3" fmla="*/ 663914 h 682571"/>
              <a:gd name="connsiteX4" fmla="*/ 948743 w 957549"/>
              <a:gd name="connsiteY4" fmla="*/ 352340 h 682571"/>
              <a:gd name="connsiteX5" fmla="*/ 528796 w 957549"/>
              <a:gd name="connsiteY5" fmla="*/ 122047 h 682571"/>
              <a:gd name="connsiteX0" fmla="*/ 782621 w 981081"/>
              <a:gd name="connsiteY0" fmla="*/ 142867 h 703391"/>
              <a:gd name="connsiteX1" fmla="*/ 145928 w 981081"/>
              <a:gd name="connsiteY1" fmla="*/ 54813 h 703391"/>
              <a:gd name="connsiteX2" fmla="*/ 152701 w 981081"/>
              <a:gd name="connsiteY2" fmla="*/ 556039 h 703391"/>
              <a:gd name="connsiteX3" fmla="*/ 782622 w 981081"/>
              <a:gd name="connsiteY3" fmla="*/ 684734 h 703391"/>
              <a:gd name="connsiteX4" fmla="*/ 972275 w 981081"/>
              <a:gd name="connsiteY4" fmla="*/ 373160 h 703391"/>
              <a:gd name="connsiteX5" fmla="*/ 552328 w 981081"/>
              <a:gd name="connsiteY5" fmla="*/ 142867 h 703391"/>
              <a:gd name="connsiteX0" fmla="*/ 760310 w 958770"/>
              <a:gd name="connsiteY0" fmla="*/ 125832 h 686356"/>
              <a:gd name="connsiteX1" fmla="*/ 123617 w 958770"/>
              <a:gd name="connsiteY1" fmla="*/ 37778 h 686356"/>
              <a:gd name="connsiteX2" fmla="*/ 130390 w 958770"/>
              <a:gd name="connsiteY2" fmla="*/ 539004 h 686356"/>
              <a:gd name="connsiteX3" fmla="*/ 760311 w 958770"/>
              <a:gd name="connsiteY3" fmla="*/ 667699 h 686356"/>
              <a:gd name="connsiteX4" fmla="*/ 949964 w 958770"/>
              <a:gd name="connsiteY4" fmla="*/ 356125 h 686356"/>
              <a:gd name="connsiteX5" fmla="*/ 530017 w 958770"/>
              <a:gd name="connsiteY5" fmla="*/ 125832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684825 w 892807"/>
              <a:gd name="connsiteY0" fmla="*/ 61028 h 609838"/>
              <a:gd name="connsiteX1" fmla="*/ 106363 w 892807"/>
              <a:gd name="connsiteY1" fmla="*/ 96485 h 609838"/>
              <a:gd name="connsiteX2" fmla="*/ 54905 w 892807"/>
              <a:gd name="connsiteY2" fmla="*/ 474200 h 609838"/>
              <a:gd name="connsiteX3" fmla="*/ 684826 w 892807"/>
              <a:gd name="connsiteY3" fmla="*/ 602895 h 609838"/>
              <a:gd name="connsiteX4" fmla="*/ 874479 w 892807"/>
              <a:gd name="connsiteY4" fmla="*/ 291321 h 609838"/>
              <a:gd name="connsiteX5" fmla="*/ 295367 w 892807"/>
              <a:gd name="connsiteY5" fmla="*/ 99359 h 609838"/>
              <a:gd name="connsiteX0" fmla="*/ 717137 w 925119"/>
              <a:gd name="connsiteY0" fmla="*/ 61028 h 616660"/>
              <a:gd name="connsiteX1" fmla="*/ 138675 w 925119"/>
              <a:gd name="connsiteY1" fmla="*/ 96485 h 616660"/>
              <a:gd name="connsiteX2" fmla="*/ 87217 w 925119"/>
              <a:gd name="connsiteY2" fmla="*/ 474200 h 616660"/>
              <a:gd name="connsiteX3" fmla="*/ 717138 w 925119"/>
              <a:gd name="connsiteY3" fmla="*/ 602895 h 616660"/>
              <a:gd name="connsiteX4" fmla="*/ 906791 w 925119"/>
              <a:gd name="connsiteY4" fmla="*/ 291321 h 616660"/>
              <a:gd name="connsiteX5" fmla="*/ 327679 w 925119"/>
              <a:gd name="connsiteY5" fmla="*/ 99359 h 616660"/>
              <a:gd name="connsiteX0" fmla="*/ 680922 w 888162"/>
              <a:gd name="connsiteY0" fmla="*/ 61775 h 644769"/>
              <a:gd name="connsiteX1" fmla="*/ 102460 w 888162"/>
              <a:gd name="connsiteY1" fmla="*/ 97232 h 644769"/>
              <a:gd name="connsiteX2" fmla="*/ 101469 w 888162"/>
              <a:gd name="connsiteY2" fmla="*/ 543090 h 644769"/>
              <a:gd name="connsiteX3" fmla="*/ 680923 w 888162"/>
              <a:gd name="connsiteY3" fmla="*/ 603642 h 644769"/>
              <a:gd name="connsiteX4" fmla="*/ 870576 w 888162"/>
              <a:gd name="connsiteY4" fmla="*/ 292068 h 644769"/>
              <a:gd name="connsiteX5" fmla="*/ 291464 w 888162"/>
              <a:gd name="connsiteY5" fmla="*/ 100106 h 644769"/>
              <a:gd name="connsiteX0" fmla="*/ 643528 w 838528"/>
              <a:gd name="connsiteY0" fmla="*/ 61775 h 607116"/>
              <a:gd name="connsiteX1" fmla="*/ 65066 w 838528"/>
              <a:gd name="connsiteY1" fmla="*/ 97232 h 607116"/>
              <a:gd name="connsiteX2" fmla="*/ 64075 w 838528"/>
              <a:gd name="connsiteY2" fmla="*/ 543090 h 607116"/>
              <a:gd name="connsiteX3" fmla="*/ 515420 w 838528"/>
              <a:gd name="connsiteY3" fmla="*/ 578089 h 607116"/>
              <a:gd name="connsiteX4" fmla="*/ 833182 w 838528"/>
              <a:gd name="connsiteY4" fmla="*/ 292068 h 607116"/>
              <a:gd name="connsiteX5" fmla="*/ 254070 w 838528"/>
              <a:gd name="connsiteY5" fmla="*/ 100106 h 607116"/>
              <a:gd name="connsiteX0" fmla="*/ 643528 w 840406"/>
              <a:gd name="connsiteY0" fmla="*/ 61775 h 596786"/>
              <a:gd name="connsiteX1" fmla="*/ 65066 w 840406"/>
              <a:gd name="connsiteY1" fmla="*/ 97232 h 596786"/>
              <a:gd name="connsiteX2" fmla="*/ 64075 w 840406"/>
              <a:gd name="connsiteY2" fmla="*/ 543090 h 596786"/>
              <a:gd name="connsiteX3" fmla="*/ 515420 w 840406"/>
              <a:gd name="connsiteY3" fmla="*/ 578089 h 596786"/>
              <a:gd name="connsiteX4" fmla="*/ 833182 w 840406"/>
              <a:gd name="connsiteY4" fmla="*/ 292068 h 596786"/>
              <a:gd name="connsiteX5" fmla="*/ 254070 w 840406"/>
              <a:gd name="connsiteY5" fmla="*/ 100106 h 596786"/>
              <a:gd name="connsiteX0" fmla="*/ 693189 w 890067"/>
              <a:gd name="connsiteY0" fmla="*/ 61775 h 606610"/>
              <a:gd name="connsiteX1" fmla="*/ 114727 w 890067"/>
              <a:gd name="connsiteY1" fmla="*/ 97232 h 606610"/>
              <a:gd name="connsiteX2" fmla="*/ 113736 w 890067"/>
              <a:gd name="connsiteY2" fmla="*/ 543090 h 606610"/>
              <a:gd name="connsiteX3" fmla="*/ 565081 w 890067"/>
              <a:gd name="connsiteY3" fmla="*/ 578089 h 606610"/>
              <a:gd name="connsiteX4" fmla="*/ 882843 w 890067"/>
              <a:gd name="connsiteY4" fmla="*/ 292068 h 606610"/>
              <a:gd name="connsiteX5" fmla="*/ 303731 w 890067"/>
              <a:gd name="connsiteY5" fmla="*/ 100106 h 606610"/>
              <a:gd name="connsiteX0" fmla="*/ 693189 w 888188"/>
              <a:gd name="connsiteY0" fmla="*/ 60289 h 598509"/>
              <a:gd name="connsiteX1" fmla="*/ 114727 w 888188"/>
              <a:gd name="connsiteY1" fmla="*/ 95746 h 598509"/>
              <a:gd name="connsiteX2" fmla="*/ 113736 w 888188"/>
              <a:gd name="connsiteY2" fmla="*/ 507532 h 598509"/>
              <a:gd name="connsiteX3" fmla="*/ 565081 w 888188"/>
              <a:gd name="connsiteY3" fmla="*/ 576603 h 598509"/>
              <a:gd name="connsiteX4" fmla="*/ 882843 w 888188"/>
              <a:gd name="connsiteY4" fmla="*/ 290582 h 598509"/>
              <a:gd name="connsiteX5" fmla="*/ 303731 w 888188"/>
              <a:gd name="connsiteY5" fmla="*/ 98620 h 598509"/>
              <a:gd name="connsiteX0" fmla="*/ 665760 w 860759"/>
              <a:gd name="connsiteY0" fmla="*/ 60289 h 591996"/>
              <a:gd name="connsiteX1" fmla="*/ 87298 w 860759"/>
              <a:gd name="connsiteY1" fmla="*/ 95746 h 591996"/>
              <a:gd name="connsiteX2" fmla="*/ 86307 w 860759"/>
              <a:gd name="connsiteY2" fmla="*/ 507532 h 591996"/>
              <a:gd name="connsiteX3" fmla="*/ 537652 w 860759"/>
              <a:gd name="connsiteY3" fmla="*/ 576603 h 591996"/>
              <a:gd name="connsiteX4" fmla="*/ 855414 w 860759"/>
              <a:gd name="connsiteY4" fmla="*/ 290582 h 591996"/>
              <a:gd name="connsiteX5" fmla="*/ 276302 w 860759"/>
              <a:gd name="connsiteY5" fmla="*/ 98620 h 591996"/>
              <a:gd name="connsiteX0" fmla="*/ 686123 w 881223"/>
              <a:gd name="connsiteY0" fmla="*/ 60107 h 590688"/>
              <a:gd name="connsiteX1" fmla="*/ 107661 w 881223"/>
              <a:gd name="connsiteY1" fmla="*/ 95564 h 590688"/>
              <a:gd name="connsiteX2" fmla="*/ 75613 w 881223"/>
              <a:gd name="connsiteY2" fmla="*/ 503091 h 590688"/>
              <a:gd name="connsiteX3" fmla="*/ 558015 w 881223"/>
              <a:gd name="connsiteY3" fmla="*/ 576421 h 590688"/>
              <a:gd name="connsiteX4" fmla="*/ 875777 w 881223"/>
              <a:gd name="connsiteY4" fmla="*/ 290400 h 590688"/>
              <a:gd name="connsiteX5" fmla="*/ 296665 w 881223"/>
              <a:gd name="connsiteY5" fmla="*/ 98438 h 590688"/>
              <a:gd name="connsiteX0" fmla="*/ 686123 w 876055"/>
              <a:gd name="connsiteY0" fmla="*/ 60107 h 590688"/>
              <a:gd name="connsiteX1" fmla="*/ 107661 w 876055"/>
              <a:gd name="connsiteY1" fmla="*/ 95564 h 590688"/>
              <a:gd name="connsiteX2" fmla="*/ 75613 w 876055"/>
              <a:gd name="connsiteY2" fmla="*/ 503091 h 590688"/>
              <a:gd name="connsiteX3" fmla="*/ 558015 w 876055"/>
              <a:gd name="connsiteY3" fmla="*/ 576421 h 590688"/>
              <a:gd name="connsiteX4" fmla="*/ 875777 w 876055"/>
              <a:gd name="connsiteY4" fmla="*/ 290400 h 590688"/>
              <a:gd name="connsiteX5" fmla="*/ 296665 w 876055"/>
              <a:gd name="connsiteY5" fmla="*/ 98438 h 590688"/>
              <a:gd name="connsiteX0" fmla="*/ 686123 w 833413"/>
              <a:gd name="connsiteY0" fmla="*/ 60107 h 588237"/>
              <a:gd name="connsiteX1" fmla="*/ 107661 w 833413"/>
              <a:gd name="connsiteY1" fmla="*/ 95564 h 588237"/>
              <a:gd name="connsiteX2" fmla="*/ 75613 w 833413"/>
              <a:gd name="connsiteY2" fmla="*/ 503091 h 588237"/>
              <a:gd name="connsiteX3" fmla="*/ 558015 w 833413"/>
              <a:gd name="connsiteY3" fmla="*/ 576421 h 588237"/>
              <a:gd name="connsiteX4" fmla="*/ 833074 w 833413"/>
              <a:gd name="connsiteY4" fmla="*/ 324472 h 588237"/>
              <a:gd name="connsiteX5" fmla="*/ 296665 w 833413"/>
              <a:gd name="connsiteY5" fmla="*/ 98438 h 588237"/>
              <a:gd name="connsiteX0" fmla="*/ 676158 w 823448"/>
              <a:gd name="connsiteY0" fmla="*/ 60107 h 586458"/>
              <a:gd name="connsiteX1" fmla="*/ 97696 w 823448"/>
              <a:gd name="connsiteY1" fmla="*/ 95564 h 586458"/>
              <a:gd name="connsiteX2" fmla="*/ 65648 w 823448"/>
              <a:gd name="connsiteY2" fmla="*/ 503091 h 586458"/>
              <a:gd name="connsiteX3" fmla="*/ 548050 w 823448"/>
              <a:gd name="connsiteY3" fmla="*/ 576421 h 586458"/>
              <a:gd name="connsiteX4" fmla="*/ 823109 w 823448"/>
              <a:gd name="connsiteY4" fmla="*/ 324472 h 586458"/>
              <a:gd name="connsiteX5" fmla="*/ 286700 w 823448"/>
              <a:gd name="connsiteY5" fmla="*/ 98438 h 586458"/>
              <a:gd name="connsiteX0" fmla="*/ 647767 w 795041"/>
              <a:gd name="connsiteY0" fmla="*/ 59743 h 584493"/>
              <a:gd name="connsiteX1" fmla="*/ 69305 w 795041"/>
              <a:gd name="connsiteY1" fmla="*/ 95200 h 584493"/>
              <a:gd name="connsiteX2" fmla="*/ 83842 w 795041"/>
              <a:gd name="connsiteY2" fmla="*/ 494209 h 584493"/>
              <a:gd name="connsiteX3" fmla="*/ 519659 w 795041"/>
              <a:gd name="connsiteY3" fmla="*/ 576057 h 584493"/>
              <a:gd name="connsiteX4" fmla="*/ 794718 w 795041"/>
              <a:gd name="connsiteY4" fmla="*/ 324108 h 584493"/>
              <a:gd name="connsiteX5" fmla="*/ 258309 w 795041"/>
              <a:gd name="connsiteY5" fmla="*/ 98074 h 584493"/>
              <a:gd name="connsiteX0" fmla="*/ 671809 w 819083"/>
              <a:gd name="connsiteY0" fmla="*/ 59743 h 586498"/>
              <a:gd name="connsiteX1" fmla="*/ 93347 w 819083"/>
              <a:gd name="connsiteY1" fmla="*/ 95200 h 586498"/>
              <a:gd name="connsiteX2" fmla="*/ 107884 w 819083"/>
              <a:gd name="connsiteY2" fmla="*/ 494209 h 586498"/>
              <a:gd name="connsiteX3" fmla="*/ 543701 w 819083"/>
              <a:gd name="connsiteY3" fmla="*/ 576057 h 586498"/>
              <a:gd name="connsiteX4" fmla="*/ 818760 w 819083"/>
              <a:gd name="connsiteY4" fmla="*/ 324108 h 586498"/>
              <a:gd name="connsiteX5" fmla="*/ 282351 w 819083"/>
              <a:gd name="connsiteY5" fmla="*/ 98074 h 58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9083" h="586498">
                <a:moveTo>
                  <a:pt x="671809" y="59743"/>
                </a:moveTo>
                <a:cubicBezTo>
                  <a:pt x="431356" y="-58226"/>
                  <a:pt x="187334" y="22789"/>
                  <a:pt x="93347" y="95200"/>
                </a:cubicBezTo>
                <a:cubicBezTo>
                  <a:pt x="-640" y="167611"/>
                  <a:pt x="-64229" y="414066"/>
                  <a:pt x="107884" y="494209"/>
                </a:cubicBezTo>
                <a:cubicBezTo>
                  <a:pt x="279997" y="574352"/>
                  <a:pt x="425222" y="604407"/>
                  <a:pt x="543701" y="576057"/>
                </a:cubicBezTo>
                <a:cubicBezTo>
                  <a:pt x="662180" y="547707"/>
                  <a:pt x="827379" y="480433"/>
                  <a:pt x="818760" y="324108"/>
                </a:cubicBezTo>
                <a:cubicBezTo>
                  <a:pt x="810141" y="167783"/>
                  <a:pt x="693699" y="33111"/>
                  <a:pt x="282351" y="980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6394640" y="3418967"/>
            <a:ext cx="493086" cy="321827"/>
          </a:xfrm>
          <a:custGeom>
            <a:avLst/>
            <a:gdLst>
              <a:gd name="connsiteX0" fmla="*/ 813758 w 986234"/>
              <a:gd name="connsiteY0" fmla="*/ 113360 h 611291"/>
              <a:gd name="connsiteX1" fmla="*/ 177065 w 986234"/>
              <a:gd name="connsiteY1" fmla="*/ 25306 h 611291"/>
              <a:gd name="connsiteX2" fmla="*/ 41598 w 986234"/>
              <a:gd name="connsiteY2" fmla="*/ 512986 h 611291"/>
              <a:gd name="connsiteX3" fmla="*/ 806985 w 986234"/>
              <a:gd name="connsiteY3" fmla="*/ 601040 h 611291"/>
              <a:gd name="connsiteX4" fmla="*/ 976318 w 986234"/>
              <a:gd name="connsiteY4" fmla="*/ 363973 h 611291"/>
              <a:gd name="connsiteX5" fmla="*/ 610558 w 986234"/>
              <a:gd name="connsiteY5" fmla="*/ 113360 h 611291"/>
              <a:gd name="connsiteX6" fmla="*/ 610558 w 986234"/>
              <a:gd name="connsiteY6" fmla="*/ 113360 h 611291"/>
              <a:gd name="connsiteX0" fmla="*/ 830837 w 1003313"/>
              <a:gd name="connsiteY0" fmla="*/ 136960 h 634891"/>
              <a:gd name="connsiteX1" fmla="*/ 194144 w 1003313"/>
              <a:gd name="connsiteY1" fmla="*/ 48906 h 634891"/>
              <a:gd name="connsiteX2" fmla="*/ 58677 w 1003313"/>
              <a:gd name="connsiteY2" fmla="*/ 536586 h 634891"/>
              <a:gd name="connsiteX3" fmla="*/ 824064 w 1003313"/>
              <a:gd name="connsiteY3" fmla="*/ 624640 h 634891"/>
              <a:gd name="connsiteX4" fmla="*/ 993397 w 1003313"/>
              <a:gd name="connsiteY4" fmla="*/ 387573 h 634891"/>
              <a:gd name="connsiteX5" fmla="*/ 627637 w 1003313"/>
              <a:gd name="connsiteY5" fmla="*/ 136960 h 634891"/>
              <a:gd name="connsiteX6" fmla="*/ 627637 w 1003313"/>
              <a:gd name="connsiteY6" fmla="*/ 136960 h 634891"/>
              <a:gd name="connsiteX0" fmla="*/ 830837 w 1003313"/>
              <a:gd name="connsiteY0" fmla="*/ 168978 h 666909"/>
              <a:gd name="connsiteX1" fmla="*/ 194144 w 1003313"/>
              <a:gd name="connsiteY1" fmla="*/ 80924 h 666909"/>
              <a:gd name="connsiteX2" fmla="*/ 58677 w 1003313"/>
              <a:gd name="connsiteY2" fmla="*/ 568604 h 666909"/>
              <a:gd name="connsiteX3" fmla="*/ 824064 w 1003313"/>
              <a:gd name="connsiteY3" fmla="*/ 656658 h 666909"/>
              <a:gd name="connsiteX4" fmla="*/ 993397 w 1003313"/>
              <a:gd name="connsiteY4" fmla="*/ 419591 h 666909"/>
              <a:gd name="connsiteX5" fmla="*/ 627637 w 1003313"/>
              <a:gd name="connsiteY5" fmla="*/ 168978 h 666909"/>
              <a:gd name="connsiteX6" fmla="*/ 627637 w 1003313"/>
              <a:gd name="connsiteY6" fmla="*/ 168978 h 666909"/>
              <a:gd name="connsiteX0" fmla="*/ 830837 w 1003313"/>
              <a:gd name="connsiteY0" fmla="*/ 145126 h 643057"/>
              <a:gd name="connsiteX1" fmla="*/ 194144 w 1003313"/>
              <a:gd name="connsiteY1" fmla="*/ 57072 h 643057"/>
              <a:gd name="connsiteX2" fmla="*/ 58677 w 1003313"/>
              <a:gd name="connsiteY2" fmla="*/ 544752 h 643057"/>
              <a:gd name="connsiteX3" fmla="*/ 824064 w 1003313"/>
              <a:gd name="connsiteY3" fmla="*/ 632806 h 643057"/>
              <a:gd name="connsiteX4" fmla="*/ 993397 w 1003313"/>
              <a:gd name="connsiteY4" fmla="*/ 395739 h 643057"/>
              <a:gd name="connsiteX5" fmla="*/ 627637 w 1003313"/>
              <a:gd name="connsiteY5" fmla="*/ 145126 h 643057"/>
              <a:gd name="connsiteX6" fmla="*/ 627637 w 1003313"/>
              <a:gd name="connsiteY6" fmla="*/ 145126 h 643057"/>
              <a:gd name="connsiteX0" fmla="*/ 712129 w 882686"/>
              <a:gd name="connsiteY0" fmla="*/ 122047 h 623793"/>
              <a:gd name="connsiteX1" fmla="*/ 75436 w 882686"/>
              <a:gd name="connsiteY1" fmla="*/ 33993 h 623793"/>
              <a:gd name="connsiteX2" fmla="*/ 82209 w 882686"/>
              <a:gd name="connsiteY2" fmla="*/ 535219 h 623793"/>
              <a:gd name="connsiteX3" fmla="*/ 705356 w 882686"/>
              <a:gd name="connsiteY3" fmla="*/ 609727 h 623793"/>
              <a:gd name="connsiteX4" fmla="*/ 874689 w 882686"/>
              <a:gd name="connsiteY4" fmla="*/ 372660 h 623793"/>
              <a:gd name="connsiteX5" fmla="*/ 508929 w 882686"/>
              <a:gd name="connsiteY5" fmla="*/ 122047 h 623793"/>
              <a:gd name="connsiteX6" fmla="*/ 508929 w 882686"/>
              <a:gd name="connsiteY6" fmla="*/ 122047 h 623793"/>
              <a:gd name="connsiteX0" fmla="*/ 775296 w 945853"/>
              <a:gd name="connsiteY0" fmla="*/ 122047 h 639304"/>
              <a:gd name="connsiteX1" fmla="*/ 138603 w 945853"/>
              <a:gd name="connsiteY1" fmla="*/ 33993 h 639304"/>
              <a:gd name="connsiteX2" fmla="*/ 145376 w 945853"/>
              <a:gd name="connsiteY2" fmla="*/ 535219 h 639304"/>
              <a:gd name="connsiteX3" fmla="*/ 768523 w 945853"/>
              <a:gd name="connsiteY3" fmla="*/ 609727 h 639304"/>
              <a:gd name="connsiteX4" fmla="*/ 937856 w 945853"/>
              <a:gd name="connsiteY4" fmla="*/ 372660 h 639304"/>
              <a:gd name="connsiteX5" fmla="*/ 572096 w 945853"/>
              <a:gd name="connsiteY5" fmla="*/ 122047 h 639304"/>
              <a:gd name="connsiteX6" fmla="*/ 572096 w 945853"/>
              <a:gd name="connsiteY6" fmla="*/ 122047 h 639304"/>
              <a:gd name="connsiteX0" fmla="*/ 712539 w 884020"/>
              <a:gd name="connsiteY0" fmla="*/ 122047 h 671111"/>
              <a:gd name="connsiteX1" fmla="*/ 75846 w 884020"/>
              <a:gd name="connsiteY1" fmla="*/ 33993 h 671111"/>
              <a:gd name="connsiteX2" fmla="*/ 82619 w 884020"/>
              <a:gd name="connsiteY2" fmla="*/ 535219 h 671111"/>
              <a:gd name="connsiteX3" fmla="*/ 712540 w 884020"/>
              <a:gd name="connsiteY3" fmla="*/ 663914 h 671111"/>
              <a:gd name="connsiteX4" fmla="*/ 875099 w 884020"/>
              <a:gd name="connsiteY4" fmla="*/ 372660 h 671111"/>
              <a:gd name="connsiteX5" fmla="*/ 509339 w 884020"/>
              <a:gd name="connsiteY5" fmla="*/ 122047 h 671111"/>
              <a:gd name="connsiteX6" fmla="*/ 509339 w 884020"/>
              <a:gd name="connsiteY6" fmla="*/ 122047 h 671111"/>
              <a:gd name="connsiteX0" fmla="*/ 712539 w 909523"/>
              <a:gd name="connsiteY0" fmla="*/ 122047 h 672352"/>
              <a:gd name="connsiteX1" fmla="*/ 75846 w 909523"/>
              <a:gd name="connsiteY1" fmla="*/ 33993 h 672352"/>
              <a:gd name="connsiteX2" fmla="*/ 82619 w 909523"/>
              <a:gd name="connsiteY2" fmla="*/ 535219 h 672352"/>
              <a:gd name="connsiteX3" fmla="*/ 712540 w 909523"/>
              <a:gd name="connsiteY3" fmla="*/ 663914 h 672352"/>
              <a:gd name="connsiteX4" fmla="*/ 902193 w 909523"/>
              <a:gd name="connsiteY4" fmla="*/ 352340 h 672352"/>
              <a:gd name="connsiteX5" fmla="*/ 509339 w 909523"/>
              <a:gd name="connsiteY5" fmla="*/ 122047 h 672352"/>
              <a:gd name="connsiteX6" fmla="*/ 509339 w 909523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509339 w 921594"/>
              <a:gd name="connsiteY6" fmla="*/ 122047 h 672352"/>
              <a:gd name="connsiteX0" fmla="*/ 712539 w 921594"/>
              <a:gd name="connsiteY0" fmla="*/ 122047 h 672352"/>
              <a:gd name="connsiteX1" fmla="*/ 75846 w 921594"/>
              <a:gd name="connsiteY1" fmla="*/ 33993 h 672352"/>
              <a:gd name="connsiteX2" fmla="*/ 82619 w 921594"/>
              <a:gd name="connsiteY2" fmla="*/ 535219 h 672352"/>
              <a:gd name="connsiteX3" fmla="*/ 712540 w 921594"/>
              <a:gd name="connsiteY3" fmla="*/ 663914 h 672352"/>
              <a:gd name="connsiteX4" fmla="*/ 902193 w 921594"/>
              <a:gd name="connsiteY4" fmla="*/ 352340 h 672352"/>
              <a:gd name="connsiteX5" fmla="*/ 509339 w 921594"/>
              <a:gd name="connsiteY5" fmla="*/ 122047 h 672352"/>
              <a:gd name="connsiteX6" fmla="*/ 434832 w 921594"/>
              <a:gd name="connsiteY6" fmla="*/ 128820 h 672352"/>
              <a:gd name="connsiteX0" fmla="*/ 712539 w 903052"/>
              <a:gd name="connsiteY0" fmla="*/ 122047 h 672352"/>
              <a:gd name="connsiteX1" fmla="*/ 75846 w 903052"/>
              <a:gd name="connsiteY1" fmla="*/ 33993 h 672352"/>
              <a:gd name="connsiteX2" fmla="*/ 82619 w 903052"/>
              <a:gd name="connsiteY2" fmla="*/ 535219 h 672352"/>
              <a:gd name="connsiteX3" fmla="*/ 712540 w 903052"/>
              <a:gd name="connsiteY3" fmla="*/ 663914 h 672352"/>
              <a:gd name="connsiteX4" fmla="*/ 902193 w 903052"/>
              <a:gd name="connsiteY4" fmla="*/ 352340 h 672352"/>
              <a:gd name="connsiteX5" fmla="*/ 658353 w 903052"/>
              <a:gd name="connsiteY5" fmla="*/ 196554 h 672352"/>
              <a:gd name="connsiteX6" fmla="*/ 434832 w 903052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6" fmla="*/ 434832 w 903681"/>
              <a:gd name="connsiteY6" fmla="*/ 128820 h 672352"/>
              <a:gd name="connsiteX0" fmla="*/ 712539 w 903681"/>
              <a:gd name="connsiteY0" fmla="*/ 122047 h 672352"/>
              <a:gd name="connsiteX1" fmla="*/ 75846 w 903681"/>
              <a:gd name="connsiteY1" fmla="*/ 33993 h 672352"/>
              <a:gd name="connsiteX2" fmla="*/ 82619 w 903681"/>
              <a:gd name="connsiteY2" fmla="*/ 535219 h 672352"/>
              <a:gd name="connsiteX3" fmla="*/ 712540 w 903681"/>
              <a:gd name="connsiteY3" fmla="*/ 663914 h 672352"/>
              <a:gd name="connsiteX4" fmla="*/ 902193 w 903681"/>
              <a:gd name="connsiteY4" fmla="*/ 352340 h 672352"/>
              <a:gd name="connsiteX5" fmla="*/ 638033 w 903681"/>
              <a:gd name="connsiteY5" fmla="*/ 16268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12539 w 910999"/>
              <a:gd name="connsiteY0" fmla="*/ 122047 h 672352"/>
              <a:gd name="connsiteX1" fmla="*/ 75846 w 910999"/>
              <a:gd name="connsiteY1" fmla="*/ 33993 h 672352"/>
              <a:gd name="connsiteX2" fmla="*/ 82619 w 910999"/>
              <a:gd name="connsiteY2" fmla="*/ 535219 h 672352"/>
              <a:gd name="connsiteX3" fmla="*/ 712540 w 910999"/>
              <a:gd name="connsiteY3" fmla="*/ 663914 h 672352"/>
              <a:gd name="connsiteX4" fmla="*/ 902193 w 910999"/>
              <a:gd name="connsiteY4" fmla="*/ 352340 h 672352"/>
              <a:gd name="connsiteX5" fmla="*/ 482246 w 910999"/>
              <a:gd name="connsiteY5" fmla="*/ 122047 h 672352"/>
              <a:gd name="connsiteX0" fmla="*/ 759089 w 957549"/>
              <a:gd name="connsiteY0" fmla="*/ 122047 h 682571"/>
              <a:gd name="connsiteX1" fmla="*/ 122396 w 957549"/>
              <a:gd name="connsiteY1" fmla="*/ 33993 h 682571"/>
              <a:gd name="connsiteX2" fmla="*/ 129169 w 957549"/>
              <a:gd name="connsiteY2" fmla="*/ 535219 h 682571"/>
              <a:gd name="connsiteX3" fmla="*/ 759090 w 957549"/>
              <a:gd name="connsiteY3" fmla="*/ 663914 h 682571"/>
              <a:gd name="connsiteX4" fmla="*/ 948743 w 957549"/>
              <a:gd name="connsiteY4" fmla="*/ 352340 h 682571"/>
              <a:gd name="connsiteX5" fmla="*/ 528796 w 957549"/>
              <a:gd name="connsiteY5" fmla="*/ 122047 h 682571"/>
              <a:gd name="connsiteX0" fmla="*/ 782621 w 981081"/>
              <a:gd name="connsiteY0" fmla="*/ 142867 h 703391"/>
              <a:gd name="connsiteX1" fmla="*/ 145928 w 981081"/>
              <a:gd name="connsiteY1" fmla="*/ 54813 h 703391"/>
              <a:gd name="connsiteX2" fmla="*/ 152701 w 981081"/>
              <a:gd name="connsiteY2" fmla="*/ 556039 h 703391"/>
              <a:gd name="connsiteX3" fmla="*/ 782622 w 981081"/>
              <a:gd name="connsiteY3" fmla="*/ 684734 h 703391"/>
              <a:gd name="connsiteX4" fmla="*/ 972275 w 981081"/>
              <a:gd name="connsiteY4" fmla="*/ 373160 h 703391"/>
              <a:gd name="connsiteX5" fmla="*/ 552328 w 981081"/>
              <a:gd name="connsiteY5" fmla="*/ 142867 h 703391"/>
              <a:gd name="connsiteX0" fmla="*/ 760310 w 958770"/>
              <a:gd name="connsiteY0" fmla="*/ 125832 h 686356"/>
              <a:gd name="connsiteX1" fmla="*/ 123617 w 958770"/>
              <a:gd name="connsiteY1" fmla="*/ 37778 h 686356"/>
              <a:gd name="connsiteX2" fmla="*/ 130390 w 958770"/>
              <a:gd name="connsiteY2" fmla="*/ 539004 h 686356"/>
              <a:gd name="connsiteX3" fmla="*/ 760311 w 958770"/>
              <a:gd name="connsiteY3" fmla="*/ 667699 h 686356"/>
              <a:gd name="connsiteX4" fmla="*/ 949964 w 958770"/>
              <a:gd name="connsiteY4" fmla="*/ 356125 h 686356"/>
              <a:gd name="connsiteX5" fmla="*/ 530017 w 958770"/>
              <a:gd name="connsiteY5" fmla="*/ 125832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760310 w 968292"/>
              <a:gd name="connsiteY0" fmla="*/ 125832 h 686356"/>
              <a:gd name="connsiteX1" fmla="*/ 123617 w 968292"/>
              <a:gd name="connsiteY1" fmla="*/ 37778 h 686356"/>
              <a:gd name="connsiteX2" fmla="*/ 130390 w 968292"/>
              <a:gd name="connsiteY2" fmla="*/ 539004 h 686356"/>
              <a:gd name="connsiteX3" fmla="*/ 760311 w 968292"/>
              <a:gd name="connsiteY3" fmla="*/ 667699 h 686356"/>
              <a:gd name="connsiteX4" fmla="*/ 949964 w 968292"/>
              <a:gd name="connsiteY4" fmla="*/ 356125 h 686356"/>
              <a:gd name="connsiteX5" fmla="*/ 370852 w 968292"/>
              <a:gd name="connsiteY5" fmla="*/ 164163 h 686356"/>
              <a:gd name="connsiteX0" fmla="*/ 684825 w 892807"/>
              <a:gd name="connsiteY0" fmla="*/ 61028 h 609838"/>
              <a:gd name="connsiteX1" fmla="*/ 106363 w 892807"/>
              <a:gd name="connsiteY1" fmla="*/ 96485 h 609838"/>
              <a:gd name="connsiteX2" fmla="*/ 54905 w 892807"/>
              <a:gd name="connsiteY2" fmla="*/ 474200 h 609838"/>
              <a:gd name="connsiteX3" fmla="*/ 684826 w 892807"/>
              <a:gd name="connsiteY3" fmla="*/ 602895 h 609838"/>
              <a:gd name="connsiteX4" fmla="*/ 874479 w 892807"/>
              <a:gd name="connsiteY4" fmla="*/ 291321 h 609838"/>
              <a:gd name="connsiteX5" fmla="*/ 295367 w 892807"/>
              <a:gd name="connsiteY5" fmla="*/ 99359 h 609838"/>
              <a:gd name="connsiteX0" fmla="*/ 717137 w 925119"/>
              <a:gd name="connsiteY0" fmla="*/ 61028 h 616660"/>
              <a:gd name="connsiteX1" fmla="*/ 138675 w 925119"/>
              <a:gd name="connsiteY1" fmla="*/ 96485 h 616660"/>
              <a:gd name="connsiteX2" fmla="*/ 87217 w 925119"/>
              <a:gd name="connsiteY2" fmla="*/ 474200 h 616660"/>
              <a:gd name="connsiteX3" fmla="*/ 717138 w 925119"/>
              <a:gd name="connsiteY3" fmla="*/ 602895 h 616660"/>
              <a:gd name="connsiteX4" fmla="*/ 906791 w 925119"/>
              <a:gd name="connsiteY4" fmla="*/ 291321 h 616660"/>
              <a:gd name="connsiteX5" fmla="*/ 327679 w 925119"/>
              <a:gd name="connsiteY5" fmla="*/ 99359 h 616660"/>
              <a:gd name="connsiteX0" fmla="*/ 680922 w 888162"/>
              <a:gd name="connsiteY0" fmla="*/ 61775 h 644769"/>
              <a:gd name="connsiteX1" fmla="*/ 102460 w 888162"/>
              <a:gd name="connsiteY1" fmla="*/ 97232 h 644769"/>
              <a:gd name="connsiteX2" fmla="*/ 101469 w 888162"/>
              <a:gd name="connsiteY2" fmla="*/ 543090 h 644769"/>
              <a:gd name="connsiteX3" fmla="*/ 680923 w 888162"/>
              <a:gd name="connsiteY3" fmla="*/ 603642 h 644769"/>
              <a:gd name="connsiteX4" fmla="*/ 870576 w 888162"/>
              <a:gd name="connsiteY4" fmla="*/ 292068 h 644769"/>
              <a:gd name="connsiteX5" fmla="*/ 291464 w 888162"/>
              <a:gd name="connsiteY5" fmla="*/ 100106 h 644769"/>
              <a:gd name="connsiteX0" fmla="*/ 643528 w 838528"/>
              <a:gd name="connsiteY0" fmla="*/ 61775 h 607116"/>
              <a:gd name="connsiteX1" fmla="*/ 65066 w 838528"/>
              <a:gd name="connsiteY1" fmla="*/ 97232 h 607116"/>
              <a:gd name="connsiteX2" fmla="*/ 64075 w 838528"/>
              <a:gd name="connsiteY2" fmla="*/ 543090 h 607116"/>
              <a:gd name="connsiteX3" fmla="*/ 515420 w 838528"/>
              <a:gd name="connsiteY3" fmla="*/ 578089 h 607116"/>
              <a:gd name="connsiteX4" fmla="*/ 833182 w 838528"/>
              <a:gd name="connsiteY4" fmla="*/ 292068 h 607116"/>
              <a:gd name="connsiteX5" fmla="*/ 254070 w 838528"/>
              <a:gd name="connsiteY5" fmla="*/ 100106 h 607116"/>
              <a:gd name="connsiteX0" fmla="*/ 643528 w 840406"/>
              <a:gd name="connsiteY0" fmla="*/ 61775 h 596786"/>
              <a:gd name="connsiteX1" fmla="*/ 65066 w 840406"/>
              <a:gd name="connsiteY1" fmla="*/ 97232 h 596786"/>
              <a:gd name="connsiteX2" fmla="*/ 64075 w 840406"/>
              <a:gd name="connsiteY2" fmla="*/ 543090 h 596786"/>
              <a:gd name="connsiteX3" fmla="*/ 515420 w 840406"/>
              <a:gd name="connsiteY3" fmla="*/ 578089 h 596786"/>
              <a:gd name="connsiteX4" fmla="*/ 833182 w 840406"/>
              <a:gd name="connsiteY4" fmla="*/ 292068 h 596786"/>
              <a:gd name="connsiteX5" fmla="*/ 254070 w 840406"/>
              <a:gd name="connsiteY5" fmla="*/ 100106 h 596786"/>
              <a:gd name="connsiteX0" fmla="*/ 693189 w 890067"/>
              <a:gd name="connsiteY0" fmla="*/ 61775 h 606610"/>
              <a:gd name="connsiteX1" fmla="*/ 114727 w 890067"/>
              <a:gd name="connsiteY1" fmla="*/ 97232 h 606610"/>
              <a:gd name="connsiteX2" fmla="*/ 113736 w 890067"/>
              <a:gd name="connsiteY2" fmla="*/ 543090 h 606610"/>
              <a:gd name="connsiteX3" fmla="*/ 565081 w 890067"/>
              <a:gd name="connsiteY3" fmla="*/ 578089 h 606610"/>
              <a:gd name="connsiteX4" fmla="*/ 882843 w 890067"/>
              <a:gd name="connsiteY4" fmla="*/ 292068 h 606610"/>
              <a:gd name="connsiteX5" fmla="*/ 303731 w 890067"/>
              <a:gd name="connsiteY5" fmla="*/ 100106 h 606610"/>
              <a:gd name="connsiteX0" fmla="*/ 693189 w 888188"/>
              <a:gd name="connsiteY0" fmla="*/ 60289 h 598509"/>
              <a:gd name="connsiteX1" fmla="*/ 114727 w 888188"/>
              <a:gd name="connsiteY1" fmla="*/ 95746 h 598509"/>
              <a:gd name="connsiteX2" fmla="*/ 113736 w 888188"/>
              <a:gd name="connsiteY2" fmla="*/ 507532 h 598509"/>
              <a:gd name="connsiteX3" fmla="*/ 565081 w 888188"/>
              <a:gd name="connsiteY3" fmla="*/ 576603 h 598509"/>
              <a:gd name="connsiteX4" fmla="*/ 882843 w 888188"/>
              <a:gd name="connsiteY4" fmla="*/ 290582 h 598509"/>
              <a:gd name="connsiteX5" fmla="*/ 303731 w 888188"/>
              <a:gd name="connsiteY5" fmla="*/ 98620 h 598509"/>
              <a:gd name="connsiteX0" fmla="*/ 665760 w 860759"/>
              <a:gd name="connsiteY0" fmla="*/ 60289 h 591996"/>
              <a:gd name="connsiteX1" fmla="*/ 87298 w 860759"/>
              <a:gd name="connsiteY1" fmla="*/ 95746 h 591996"/>
              <a:gd name="connsiteX2" fmla="*/ 86307 w 860759"/>
              <a:gd name="connsiteY2" fmla="*/ 507532 h 591996"/>
              <a:gd name="connsiteX3" fmla="*/ 537652 w 860759"/>
              <a:gd name="connsiteY3" fmla="*/ 576603 h 591996"/>
              <a:gd name="connsiteX4" fmla="*/ 855414 w 860759"/>
              <a:gd name="connsiteY4" fmla="*/ 290582 h 591996"/>
              <a:gd name="connsiteX5" fmla="*/ 276302 w 860759"/>
              <a:gd name="connsiteY5" fmla="*/ 98620 h 591996"/>
              <a:gd name="connsiteX0" fmla="*/ 686123 w 881223"/>
              <a:gd name="connsiteY0" fmla="*/ 60107 h 590688"/>
              <a:gd name="connsiteX1" fmla="*/ 107661 w 881223"/>
              <a:gd name="connsiteY1" fmla="*/ 95564 h 590688"/>
              <a:gd name="connsiteX2" fmla="*/ 75613 w 881223"/>
              <a:gd name="connsiteY2" fmla="*/ 503091 h 590688"/>
              <a:gd name="connsiteX3" fmla="*/ 558015 w 881223"/>
              <a:gd name="connsiteY3" fmla="*/ 576421 h 590688"/>
              <a:gd name="connsiteX4" fmla="*/ 875777 w 881223"/>
              <a:gd name="connsiteY4" fmla="*/ 290400 h 590688"/>
              <a:gd name="connsiteX5" fmla="*/ 296665 w 881223"/>
              <a:gd name="connsiteY5" fmla="*/ 98438 h 590688"/>
              <a:gd name="connsiteX0" fmla="*/ 686123 w 876055"/>
              <a:gd name="connsiteY0" fmla="*/ 60107 h 590688"/>
              <a:gd name="connsiteX1" fmla="*/ 107661 w 876055"/>
              <a:gd name="connsiteY1" fmla="*/ 95564 h 590688"/>
              <a:gd name="connsiteX2" fmla="*/ 75613 w 876055"/>
              <a:gd name="connsiteY2" fmla="*/ 503091 h 590688"/>
              <a:gd name="connsiteX3" fmla="*/ 558015 w 876055"/>
              <a:gd name="connsiteY3" fmla="*/ 576421 h 590688"/>
              <a:gd name="connsiteX4" fmla="*/ 875777 w 876055"/>
              <a:gd name="connsiteY4" fmla="*/ 290400 h 590688"/>
              <a:gd name="connsiteX5" fmla="*/ 296665 w 876055"/>
              <a:gd name="connsiteY5" fmla="*/ 98438 h 590688"/>
              <a:gd name="connsiteX0" fmla="*/ 686123 w 833413"/>
              <a:gd name="connsiteY0" fmla="*/ 60107 h 588237"/>
              <a:gd name="connsiteX1" fmla="*/ 107661 w 833413"/>
              <a:gd name="connsiteY1" fmla="*/ 95564 h 588237"/>
              <a:gd name="connsiteX2" fmla="*/ 75613 w 833413"/>
              <a:gd name="connsiteY2" fmla="*/ 503091 h 588237"/>
              <a:gd name="connsiteX3" fmla="*/ 558015 w 833413"/>
              <a:gd name="connsiteY3" fmla="*/ 576421 h 588237"/>
              <a:gd name="connsiteX4" fmla="*/ 833074 w 833413"/>
              <a:gd name="connsiteY4" fmla="*/ 324472 h 588237"/>
              <a:gd name="connsiteX5" fmla="*/ 296665 w 833413"/>
              <a:gd name="connsiteY5" fmla="*/ 98438 h 588237"/>
              <a:gd name="connsiteX0" fmla="*/ 676158 w 823448"/>
              <a:gd name="connsiteY0" fmla="*/ 60107 h 586458"/>
              <a:gd name="connsiteX1" fmla="*/ 97696 w 823448"/>
              <a:gd name="connsiteY1" fmla="*/ 95564 h 586458"/>
              <a:gd name="connsiteX2" fmla="*/ 65648 w 823448"/>
              <a:gd name="connsiteY2" fmla="*/ 503091 h 586458"/>
              <a:gd name="connsiteX3" fmla="*/ 548050 w 823448"/>
              <a:gd name="connsiteY3" fmla="*/ 576421 h 586458"/>
              <a:gd name="connsiteX4" fmla="*/ 823109 w 823448"/>
              <a:gd name="connsiteY4" fmla="*/ 324472 h 586458"/>
              <a:gd name="connsiteX5" fmla="*/ 286700 w 823448"/>
              <a:gd name="connsiteY5" fmla="*/ 98438 h 586458"/>
              <a:gd name="connsiteX0" fmla="*/ 647767 w 795041"/>
              <a:gd name="connsiteY0" fmla="*/ 59743 h 584493"/>
              <a:gd name="connsiteX1" fmla="*/ 69305 w 795041"/>
              <a:gd name="connsiteY1" fmla="*/ 95200 h 584493"/>
              <a:gd name="connsiteX2" fmla="*/ 83842 w 795041"/>
              <a:gd name="connsiteY2" fmla="*/ 494209 h 584493"/>
              <a:gd name="connsiteX3" fmla="*/ 519659 w 795041"/>
              <a:gd name="connsiteY3" fmla="*/ 576057 h 584493"/>
              <a:gd name="connsiteX4" fmla="*/ 794718 w 795041"/>
              <a:gd name="connsiteY4" fmla="*/ 324108 h 584493"/>
              <a:gd name="connsiteX5" fmla="*/ 258309 w 795041"/>
              <a:gd name="connsiteY5" fmla="*/ 98074 h 584493"/>
              <a:gd name="connsiteX0" fmla="*/ 671809 w 819083"/>
              <a:gd name="connsiteY0" fmla="*/ 59743 h 586498"/>
              <a:gd name="connsiteX1" fmla="*/ 93347 w 819083"/>
              <a:gd name="connsiteY1" fmla="*/ 95200 h 586498"/>
              <a:gd name="connsiteX2" fmla="*/ 107884 w 819083"/>
              <a:gd name="connsiteY2" fmla="*/ 494209 h 586498"/>
              <a:gd name="connsiteX3" fmla="*/ 543701 w 819083"/>
              <a:gd name="connsiteY3" fmla="*/ 576057 h 586498"/>
              <a:gd name="connsiteX4" fmla="*/ 818760 w 819083"/>
              <a:gd name="connsiteY4" fmla="*/ 324108 h 586498"/>
              <a:gd name="connsiteX5" fmla="*/ 282351 w 819083"/>
              <a:gd name="connsiteY5" fmla="*/ 98074 h 58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9083" h="586498">
                <a:moveTo>
                  <a:pt x="671809" y="59743"/>
                </a:moveTo>
                <a:cubicBezTo>
                  <a:pt x="431356" y="-58226"/>
                  <a:pt x="187334" y="22789"/>
                  <a:pt x="93347" y="95200"/>
                </a:cubicBezTo>
                <a:cubicBezTo>
                  <a:pt x="-640" y="167611"/>
                  <a:pt x="-64229" y="414066"/>
                  <a:pt x="107884" y="494209"/>
                </a:cubicBezTo>
                <a:cubicBezTo>
                  <a:pt x="279997" y="574352"/>
                  <a:pt x="425222" y="604407"/>
                  <a:pt x="543701" y="576057"/>
                </a:cubicBezTo>
                <a:cubicBezTo>
                  <a:pt x="662180" y="547707"/>
                  <a:pt x="827379" y="480433"/>
                  <a:pt x="818760" y="324108"/>
                </a:cubicBezTo>
                <a:cubicBezTo>
                  <a:pt x="810141" y="167783"/>
                  <a:pt x="693699" y="33111"/>
                  <a:pt x="282351" y="98074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36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052830"/>
            <a:ext cx="8374152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Repeat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selection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ROIs </a:t>
            </a:r>
            <a:r>
              <a:rPr lang="de-DE" dirty="0" err="1" smtClean="0"/>
              <a:t>and</a:t>
            </a:r>
            <a:r>
              <a:rPr lang="de-DE" dirty="0" smtClean="0"/>
              <a:t> also </a:t>
            </a:r>
            <a:r>
              <a:rPr lang="de-DE" dirty="0" err="1" smtClean="0"/>
              <a:t>reference</a:t>
            </a:r>
            <a:r>
              <a:rPr lang="de-DE" dirty="0" smtClean="0"/>
              <a:t> </a:t>
            </a:r>
            <a:r>
              <a:rPr lang="de-DE" dirty="0" err="1" smtClean="0"/>
              <a:t>frames</a:t>
            </a:r>
            <a:r>
              <a:rPr lang="de-DE" dirty="0" smtClean="0"/>
              <a:t> (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activated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option</a:t>
            </a:r>
            <a:r>
              <a:rPr lang="de-DE" dirty="0" smtClean="0"/>
              <a:t>) </a:t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every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single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video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MYOCYTER will </a:t>
            </a:r>
            <a:r>
              <a:rPr lang="de-DE" b="1" dirty="0" err="1" smtClean="0">
                <a:solidFill>
                  <a:srgbClr val="7030A0"/>
                </a:solidFill>
              </a:rPr>
              <a:t>terminate</a:t>
            </a:r>
            <a:r>
              <a:rPr lang="de-DE" b="1" dirty="0" smtClean="0">
                <a:solidFill>
                  <a:srgbClr val="7030A0"/>
                </a:solidFill>
              </a:rPr>
              <a:t> after </a:t>
            </a:r>
            <a:r>
              <a:rPr lang="de-DE" b="1" dirty="0" err="1" smtClean="0">
                <a:solidFill>
                  <a:srgbClr val="7030A0"/>
                </a:solidFill>
              </a:rPr>
              <a:t>the</a:t>
            </a:r>
            <a:r>
              <a:rPr lang="de-DE" b="1" dirty="0" smtClean="0">
                <a:solidFill>
                  <a:srgbClr val="7030A0"/>
                </a:solidFill>
              </a:rPr>
              <a:t> last </a:t>
            </a:r>
            <a:r>
              <a:rPr lang="de-DE" b="1" dirty="0" err="1" smtClean="0">
                <a:solidFill>
                  <a:srgbClr val="7030A0"/>
                </a:solidFill>
              </a:rPr>
              <a:t>file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b="1" dirty="0" smtClean="0">
                <a:solidFill>
                  <a:srgbClr val="7030A0"/>
                </a:solidFill>
              </a:rPr>
              <a:t>„</a:t>
            </a:r>
            <a:r>
              <a:rPr lang="de-DE" b="1" dirty="0" err="1" smtClean="0">
                <a:solidFill>
                  <a:srgbClr val="7030A0"/>
                </a:solidFill>
              </a:rPr>
              <a:t>manrois</a:t>
            </a:r>
            <a:r>
              <a:rPr lang="de-DE" b="1" dirty="0" smtClean="0">
                <a:solidFill>
                  <a:srgbClr val="7030A0"/>
                </a:solidFill>
              </a:rPr>
              <a:t>“-</a:t>
            </a:r>
            <a:r>
              <a:rPr lang="de-DE" b="1" dirty="0" err="1" smtClean="0">
                <a:solidFill>
                  <a:srgbClr val="7030A0"/>
                </a:solidFill>
              </a:rPr>
              <a:t>subfolder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/>
              <a:t> </a:t>
            </a:r>
            <a:r>
              <a:rPr lang="de-DE" dirty="0" err="1" smtClean="0"/>
              <a:t>containing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videos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manual</a:t>
            </a:r>
            <a:r>
              <a:rPr lang="de-DE" dirty="0" smtClean="0"/>
              <a:t> ROI </a:t>
            </a:r>
            <a:r>
              <a:rPr lang="de-DE" dirty="0" err="1" smtClean="0"/>
              <a:t>selection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explained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section</a:t>
            </a:r>
            <a:r>
              <a:rPr lang="de-DE" dirty="0" smtClean="0"/>
              <a:t> (4. Evaluation).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245548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3. Manual ROI </a:t>
            </a:r>
            <a:r>
              <a:rPr lang="de-DE" b="1" dirty="0" err="1"/>
              <a:t>selection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661087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394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</a:t>
            </a:r>
            <a:r>
              <a:rPr lang="de-DE" dirty="0" smtClean="0"/>
              <a:t>„</a:t>
            </a:r>
            <a:r>
              <a:rPr lang="de-DE" b="1" dirty="0">
                <a:solidFill>
                  <a:srgbClr val="7030A0"/>
                </a:solidFill>
              </a:rPr>
              <a:t>4</a:t>
            </a:r>
            <a:r>
              <a:rPr lang="de-DE" b="1" dirty="0" smtClean="0">
                <a:solidFill>
                  <a:srgbClr val="7030A0"/>
                </a:solidFill>
              </a:rPr>
              <a:t>. </a:t>
            </a:r>
            <a:r>
              <a:rPr lang="de-DE" b="1" dirty="0">
                <a:solidFill>
                  <a:srgbClr val="7030A0"/>
                </a:solidFill>
              </a:rPr>
              <a:t>Evaluation</a:t>
            </a:r>
            <a:r>
              <a:rPr lang="de-DE" dirty="0"/>
              <a:t>“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„</a:t>
            </a:r>
            <a:r>
              <a:rPr lang="de-DE" b="1" dirty="0">
                <a:solidFill>
                  <a:srgbClr val="7030A0"/>
                </a:solidFill>
              </a:rPr>
              <a:t>OK</a:t>
            </a:r>
            <a:r>
              <a:rPr lang="de-DE" dirty="0"/>
              <a:t>“.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141551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4. </a:t>
            </a:r>
            <a:r>
              <a:rPr lang="de-DE" b="1" dirty="0"/>
              <a:t>Evaluation</a:t>
            </a:r>
          </a:p>
        </p:txBody>
      </p:sp>
      <p:pic>
        <p:nvPicPr>
          <p:cNvPr id="7" name="Picture 2" descr="G:\Paper Auswertung von Myocyten mit ImageJ\Paper\Vortrag PPoint Film\Abbildungen\Select_0003_Layer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866894"/>
            <a:ext cx="31051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114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G: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575" y="1159141"/>
            <a:ext cx="2455682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141551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4. </a:t>
            </a:r>
            <a:r>
              <a:rPr lang="de-DE" b="1" dirty="0"/>
              <a:t>Evaluation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85257" y="1172359"/>
            <a:ext cx="3391508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you</a:t>
            </a:r>
            <a:r>
              <a:rPr lang="de-DE" sz="1200" dirty="0"/>
              <a:t> </a:t>
            </a:r>
            <a:r>
              <a:rPr lang="de-DE" sz="1200" dirty="0" err="1"/>
              <a:t>have</a:t>
            </a:r>
            <a:r>
              <a:rPr lang="de-DE" sz="1200" dirty="0"/>
              <a:t> </a:t>
            </a:r>
            <a:r>
              <a:rPr lang="de-DE" sz="1200" b="1" dirty="0" err="1"/>
              <a:t>only</a:t>
            </a:r>
            <a:r>
              <a:rPr lang="de-DE" sz="1200" b="1" dirty="0"/>
              <a:t> a </a:t>
            </a:r>
            <a:r>
              <a:rPr lang="de-DE" sz="1200" b="1" dirty="0" err="1"/>
              <a:t>single</a:t>
            </a:r>
            <a:r>
              <a:rPr lang="de-DE" sz="1200" b="1" dirty="0"/>
              <a:t> </a:t>
            </a:r>
            <a:r>
              <a:rPr lang="de-DE" sz="1200" b="1" dirty="0" err="1"/>
              <a:t>video</a:t>
            </a:r>
            <a:r>
              <a:rPr lang="de-DE" sz="1200" b="1" dirty="0"/>
              <a:t> </a:t>
            </a:r>
            <a:r>
              <a:rPr lang="de-DE" sz="1200" dirty="0" err="1"/>
              <a:t>or</a:t>
            </a:r>
            <a:r>
              <a:rPr lang="de-DE" sz="1200" dirty="0"/>
              <a:t> </a:t>
            </a:r>
            <a:r>
              <a:rPr lang="de-DE" sz="1200" dirty="0" err="1"/>
              <a:t>videos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b="1" dirty="0" err="1"/>
              <a:t>very</a:t>
            </a:r>
            <a:r>
              <a:rPr lang="de-DE" sz="1200" b="1" dirty="0"/>
              <a:t> </a:t>
            </a:r>
            <a:r>
              <a:rPr lang="de-DE" sz="1200" b="1" dirty="0" err="1"/>
              <a:t>similar</a:t>
            </a:r>
            <a:r>
              <a:rPr lang="de-DE" sz="1200" b="1" dirty="0"/>
              <a:t> </a:t>
            </a:r>
            <a:r>
              <a:rPr lang="de-DE" sz="1200" b="1" dirty="0" err="1"/>
              <a:t>cells</a:t>
            </a:r>
            <a:r>
              <a:rPr lang="de-DE" sz="1200" dirty="0"/>
              <a:t>, </a:t>
            </a:r>
            <a:r>
              <a:rPr lang="de-DE" sz="1200" dirty="0" err="1"/>
              <a:t>you</a:t>
            </a:r>
            <a:r>
              <a:rPr lang="de-DE" sz="1200" dirty="0"/>
              <a:t>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apply</a:t>
            </a:r>
            <a:r>
              <a:rPr lang="de-DE" sz="1200" dirty="0"/>
              <a:t> </a:t>
            </a:r>
            <a:r>
              <a:rPr lang="de-DE" sz="1200" dirty="0" err="1"/>
              <a:t>pretest-values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b="1" dirty="0" err="1"/>
              <a:t>Threshold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b="1" dirty="0"/>
              <a:t>Size</a:t>
            </a:r>
            <a:r>
              <a:rPr lang="de-DE" sz="1200" dirty="0"/>
              <a:t> </a:t>
            </a:r>
            <a:r>
              <a:rPr lang="de-DE" sz="1200" dirty="0" err="1"/>
              <a:t>directly</a:t>
            </a:r>
            <a:r>
              <a:rPr lang="de-DE" sz="1200" dirty="0"/>
              <a:t> </a:t>
            </a:r>
            <a:r>
              <a:rPr lang="de-DE" sz="1200" dirty="0" err="1"/>
              <a:t>here</a:t>
            </a:r>
            <a:r>
              <a:rPr lang="de-DE" sz="1200" dirty="0"/>
              <a:t> </a:t>
            </a:r>
            <a:r>
              <a:rPr lang="de-DE" sz="1200" dirty="0" err="1"/>
              <a:t>without</a:t>
            </a:r>
            <a:r>
              <a:rPr lang="de-DE" sz="1200" dirty="0"/>
              <a:t> </a:t>
            </a:r>
            <a:r>
              <a:rPr lang="de-DE" sz="1200" dirty="0" err="1"/>
              <a:t>creating</a:t>
            </a:r>
            <a:r>
              <a:rPr lang="de-DE" sz="1200" dirty="0"/>
              <a:t> a batch-list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b="1" dirty="0" err="1"/>
              <a:t>deselect</a:t>
            </a:r>
            <a:r>
              <a:rPr lang="de-DE" sz="1200" b="1" dirty="0"/>
              <a:t> „</a:t>
            </a:r>
            <a:r>
              <a:rPr lang="de-DE" sz="1200" b="1" dirty="0" err="1"/>
              <a:t>Batching</a:t>
            </a:r>
            <a:r>
              <a:rPr lang="de-DE" sz="1200" b="1" dirty="0"/>
              <a:t>“</a:t>
            </a:r>
            <a:r>
              <a:rPr lang="de-DE" sz="1200" dirty="0"/>
              <a:t>.</a:t>
            </a:r>
          </a:p>
          <a:p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you</a:t>
            </a:r>
            <a:r>
              <a:rPr lang="de-DE" sz="1200" dirty="0"/>
              <a:t> </a:t>
            </a:r>
            <a:r>
              <a:rPr lang="de-DE" sz="1200" dirty="0" err="1"/>
              <a:t>want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b="1" dirty="0" err="1"/>
              <a:t>evaluate</a:t>
            </a:r>
            <a:r>
              <a:rPr lang="de-DE" sz="1200" b="1" dirty="0"/>
              <a:t>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whole</a:t>
            </a:r>
            <a:r>
              <a:rPr lang="de-DE" sz="1200" b="1" dirty="0"/>
              <a:t> </a:t>
            </a:r>
            <a:r>
              <a:rPr lang="de-DE" sz="1200" b="1" dirty="0" err="1"/>
              <a:t>frame</a:t>
            </a:r>
            <a:r>
              <a:rPr lang="de-DE" sz="1200" dirty="0"/>
              <a:t> </a:t>
            </a:r>
            <a:r>
              <a:rPr lang="de-DE" sz="1200" dirty="0" err="1"/>
              <a:t>without</a:t>
            </a:r>
            <a:r>
              <a:rPr lang="de-DE" sz="1200" dirty="0"/>
              <a:t> </a:t>
            </a:r>
            <a:r>
              <a:rPr lang="de-DE" sz="1200" dirty="0" err="1"/>
              <a:t>restriction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moving</a:t>
            </a:r>
            <a:r>
              <a:rPr lang="de-DE" sz="1200" dirty="0"/>
              <a:t> </a:t>
            </a:r>
            <a:r>
              <a:rPr lang="de-DE" sz="1200" dirty="0" err="1"/>
              <a:t>cells</a:t>
            </a:r>
            <a:r>
              <a:rPr lang="de-DE" sz="1200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, </a:t>
            </a:r>
            <a:r>
              <a:rPr lang="de-DE" sz="1200" dirty="0" err="1"/>
              <a:t>apply</a:t>
            </a:r>
            <a:r>
              <a:rPr lang="de-DE" sz="1200" dirty="0"/>
              <a:t> a </a:t>
            </a:r>
            <a:r>
              <a:rPr lang="de-DE" sz="1200" b="1" dirty="0" err="1"/>
              <a:t>Threshold</a:t>
            </a:r>
            <a:r>
              <a:rPr lang="de-DE" sz="1200" b="1" dirty="0"/>
              <a:t> </a:t>
            </a:r>
            <a:r>
              <a:rPr lang="de-DE" sz="1200" b="1" dirty="0" err="1"/>
              <a:t>of</a:t>
            </a:r>
            <a:r>
              <a:rPr lang="de-DE" sz="1200" b="1" dirty="0"/>
              <a:t> 0</a:t>
            </a:r>
            <a:r>
              <a:rPr lang="de-DE" sz="1200" dirty="0"/>
              <a:t> (</a:t>
            </a:r>
            <a:r>
              <a:rPr lang="de-DE" sz="1200" b="1" dirty="0"/>
              <a:t>Sizes</a:t>
            </a:r>
            <a:r>
              <a:rPr lang="de-DE" sz="1200" dirty="0"/>
              <a:t> </a:t>
            </a:r>
            <a:r>
              <a:rPr lang="de-DE" sz="1200" dirty="0" err="1"/>
              <a:t>becomes</a:t>
            </a:r>
            <a:r>
              <a:rPr lang="de-DE" sz="1200" dirty="0"/>
              <a:t> irrelevant in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case</a:t>
            </a:r>
            <a:r>
              <a:rPr lang="de-DE" sz="1200" dirty="0"/>
              <a:t>)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b="1" dirty="0" err="1"/>
              <a:t>deselect</a:t>
            </a:r>
            <a:r>
              <a:rPr lang="de-DE" sz="1200" b="1" dirty="0"/>
              <a:t> „</a:t>
            </a:r>
            <a:r>
              <a:rPr lang="de-DE" sz="1200" b="1" dirty="0" err="1"/>
              <a:t>Batching</a:t>
            </a:r>
            <a:r>
              <a:rPr lang="de-DE" sz="1200" b="1" dirty="0"/>
              <a:t>“</a:t>
            </a:r>
            <a:r>
              <a:rPr lang="de-DE" sz="1200" dirty="0"/>
              <a:t>.</a:t>
            </a:r>
          </a:p>
        </p:txBody>
      </p:sp>
      <p:cxnSp>
        <p:nvCxnSpPr>
          <p:cNvPr id="8" name="Gerade Verbindung mit Pfeil 7"/>
          <p:cNvCxnSpPr>
            <a:stCxn id="7" idx="1"/>
          </p:cNvCxnSpPr>
          <p:nvPr/>
        </p:nvCxnSpPr>
        <p:spPr>
          <a:xfrm flipH="1" flipV="1">
            <a:off x="5374038" y="1855694"/>
            <a:ext cx="311219" cy="1014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108503" y="1172359"/>
            <a:ext cx="301492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Creates</a:t>
            </a:r>
            <a:r>
              <a:rPr lang="de-DE" sz="1200" dirty="0"/>
              <a:t> an </a:t>
            </a:r>
            <a:r>
              <a:rPr lang="de-DE" sz="1200" dirty="0" err="1"/>
              <a:t>animated</a:t>
            </a:r>
            <a:r>
              <a:rPr lang="de-DE" sz="1200" dirty="0"/>
              <a:t> </a:t>
            </a:r>
            <a:r>
              <a:rPr lang="de-DE" sz="1200" dirty="0" err="1"/>
              <a:t>plot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every</a:t>
            </a:r>
            <a:r>
              <a:rPr lang="de-DE" sz="1200" dirty="0"/>
              <a:t> </a:t>
            </a:r>
            <a:r>
              <a:rPr lang="de-DE" sz="1200" dirty="0" err="1"/>
              <a:t>single</a:t>
            </a:r>
            <a:r>
              <a:rPr lang="de-DE" sz="1200" dirty="0"/>
              <a:t> </a:t>
            </a:r>
            <a:r>
              <a:rPr lang="de-DE" sz="1200" dirty="0" err="1"/>
              <a:t>recognized</a:t>
            </a:r>
            <a:r>
              <a:rPr lang="de-DE" sz="1200" dirty="0"/>
              <a:t> </a:t>
            </a:r>
            <a:r>
              <a:rPr lang="de-DE" sz="1200" dirty="0" err="1"/>
              <a:t>cell</a:t>
            </a:r>
            <a:r>
              <a:rPr lang="de-DE" sz="1200" dirty="0"/>
              <a:t> </a:t>
            </a:r>
            <a:r>
              <a:rPr lang="de-DE" sz="1200" dirty="0" err="1"/>
              <a:t>synchronized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its</a:t>
            </a:r>
            <a:r>
              <a:rPr lang="de-DE" sz="1200" dirty="0"/>
              <a:t> </a:t>
            </a:r>
            <a:r>
              <a:rPr lang="de-DE" sz="1200" dirty="0" err="1"/>
              <a:t>amplitude</a:t>
            </a:r>
            <a:r>
              <a:rPr lang="de-DE" sz="1200" dirty="0"/>
              <a:t>. This </a:t>
            </a:r>
            <a:r>
              <a:rPr lang="de-DE" sz="1200" dirty="0" err="1"/>
              <a:t>takes</a:t>
            </a:r>
            <a:r>
              <a:rPr lang="de-DE" sz="1200" dirty="0"/>
              <a:t> time, so </a:t>
            </a:r>
            <a:r>
              <a:rPr lang="de-DE" sz="1200" dirty="0" err="1"/>
              <a:t>you</a:t>
            </a:r>
            <a:r>
              <a:rPr lang="de-DE" sz="1200" dirty="0"/>
              <a:t> </a:t>
            </a:r>
            <a:r>
              <a:rPr lang="de-DE" sz="1200" dirty="0" err="1"/>
              <a:t>may</a:t>
            </a:r>
            <a:r>
              <a:rPr lang="de-DE" sz="1200" dirty="0"/>
              <a:t> </a:t>
            </a:r>
            <a:r>
              <a:rPr lang="de-DE" sz="1200" dirty="0" err="1"/>
              <a:t>apply</a:t>
            </a:r>
            <a:r>
              <a:rPr lang="de-DE" sz="1200" dirty="0"/>
              <a:t>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feature</a:t>
            </a:r>
            <a:r>
              <a:rPr lang="de-DE" sz="1200" dirty="0"/>
              <a:t>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selected</a:t>
            </a:r>
            <a:r>
              <a:rPr lang="de-DE" sz="1200" dirty="0"/>
              <a:t> </a:t>
            </a:r>
            <a:r>
              <a:rPr lang="de-DE" sz="1200" dirty="0" err="1"/>
              <a:t>videos</a:t>
            </a:r>
            <a:r>
              <a:rPr lang="de-DE" sz="1200" dirty="0"/>
              <a:t>.</a:t>
            </a:r>
          </a:p>
        </p:txBody>
      </p:sp>
      <p:cxnSp>
        <p:nvCxnSpPr>
          <p:cNvPr id="12" name="Gerade Verbindung mit Pfeil 11"/>
          <p:cNvCxnSpPr>
            <a:stCxn id="11" idx="3"/>
          </p:cNvCxnSpPr>
          <p:nvPr/>
        </p:nvCxnSpPr>
        <p:spPr>
          <a:xfrm>
            <a:off x="3123431" y="1587858"/>
            <a:ext cx="500551" cy="6510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5685257" y="2926495"/>
            <a:ext cx="3391508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b="1" dirty="0" err="1"/>
              <a:t>amplitude</a:t>
            </a:r>
            <a:r>
              <a:rPr lang="de-DE" sz="1200" dirty="0"/>
              <a:t> </a:t>
            </a:r>
            <a:r>
              <a:rPr lang="de-DE" sz="1200" dirty="0" err="1"/>
              <a:t>exceeds</a:t>
            </a:r>
            <a:r>
              <a:rPr lang="de-DE" sz="1200" dirty="0"/>
              <a:t>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value</a:t>
            </a:r>
            <a:r>
              <a:rPr lang="de-DE" sz="1200" dirty="0"/>
              <a:t> (</a:t>
            </a:r>
            <a:r>
              <a:rPr lang="de-DE" sz="1200" dirty="0" err="1"/>
              <a:t>here</a:t>
            </a:r>
            <a:r>
              <a:rPr lang="de-DE" sz="1200" dirty="0"/>
              <a:t>: 20%)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its</a:t>
            </a:r>
            <a:r>
              <a:rPr lang="de-DE" sz="1200" dirty="0"/>
              <a:t> </a:t>
            </a:r>
            <a:r>
              <a:rPr lang="de-DE" sz="1200" b="1" dirty="0"/>
              <a:t>lokal </a:t>
            </a:r>
            <a:r>
              <a:rPr lang="de-DE" sz="1200" b="1" dirty="0" err="1"/>
              <a:t>peak</a:t>
            </a:r>
            <a:r>
              <a:rPr lang="de-DE" sz="1200" dirty="0"/>
              <a:t>,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times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b="1" dirty="0" err="1"/>
              <a:t>systole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b="1" dirty="0" err="1"/>
              <a:t>diastole</a:t>
            </a:r>
            <a:r>
              <a:rPr lang="de-DE" sz="1200" dirty="0"/>
              <a:t> </a:t>
            </a:r>
            <a:r>
              <a:rPr lang="de-DE" sz="1200" dirty="0" err="1"/>
              <a:t>are</a:t>
            </a:r>
            <a:r>
              <a:rPr lang="de-DE" sz="1200" dirty="0"/>
              <a:t> </a:t>
            </a:r>
            <a:r>
              <a:rPr lang="de-DE" sz="1200" dirty="0" err="1"/>
              <a:t>measured</a:t>
            </a:r>
            <a:r>
              <a:rPr lang="de-DE" sz="1200" dirty="0"/>
              <a:t>. The </a:t>
            </a:r>
            <a:r>
              <a:rPr lang="de-DE" sz="1200" dirty="0" err="1"/>
              <a:t>values</a:t>
            </a:r>
            <a:r>
              <a:rPr lang="de-DE" sz="1200" dirty="0"/>
              <a:t> </a:t>
            </a:r>
            <a:r>
              <a:rPr lang="de-DE" sz="1200" b="1" dirty="0"/>
              <a:t>10, 50 </a:t>
            </a:r>
            <a:r>
              <a:rPr lang="de-DE" sz="1200" dirty="0" err="1"/>
              <a:t>and</a:t>
            </a:r>
            <a:r>
              <a:rPr lang="de-DE" sz="1200" b="1" dirty="0"/>
              <a:t> 90%</a:t>
            </a:r>
            <a:r>
              <a:rPr lang="de-DE" sz="1200" dirty="0"/>
              <a:t> </a:t>
            </a:r>
            <a:r>
              <a:rPr lang="de-DE" sz="1200" dirty="0" err="1"/>
              <a:t>are</a:t>
            </a:r>
            <a:r>
              <a:rPr lang="de-DE" sz="1200" dirty="0"/>
              <a:t> </a:t>
            </a:r>
            <a:r>
              <a:rPr lang="de-DE" sz="1200" dirty="0" err="1"/>
              <a:t>applied</a:t>
            </a:r>
            <a:r>
              <a:rPr lang="de-DE" sz="1200" dirty="0"/>
              <a:t> </a:t>
            </a:r>
            <a:r>
              <a:rPr lang="de-DE" sz="1200" dirty="0" err="1"/>
              <a:t>anyway</a:t>
            </a:r>
            <a:r>
              <a:rPr lang="de-DE" sz="1200" dirty="0"/>
              <a:t>. This </a:t>
            </a:r>
            <a:r>
              <a:rPr lang="de-DE" sz="1200" dirty="0" err="1"/>
              <a:t>value</a:t>
            </a:r>
            <a:r>
              <a:rPr lang="de-DE" sz="1200" dirty="0"/>
              <a:t> </a:t>
            </a:r>
            <a:r>
              <a:rPr lang="de-DE" sz="1200" b="1" dirty="0" err="1"/>
              <a:t>can</a:t>
            </a:r>
            <a:r>
              <a:rPr lang="de-DE" sz="1200" b="1" dirty="0"/>
              <a:t> also </a:t>
            </a:r>
            <a:r>
              <a:rPr lang="de-DE" sz="1200" b="1" dirty="0" err="1"/>
              <a:t>be</a:t>
            </a:r>
            <a:r>
              <a:rPr lang="de-DE" sz="1200" b="1" dirty="0"/>
              <a:t> </a:t>
            </a:r>
            <a:r>
              <a:rPr lang="de-DE" sz="1200" b="1" dirty="0" err="1"/>
              <a:t>changed</a:t>
            </a:r>
            <a:r>
              <a:rPr lang="de-DE" sz="1200" b="1" dirty="0"/>
              <a:t> </a:t>
            </a:r>
            <a:r>
              <a:rPr lang="de-DE" sz="1200" dirty="0" err="1"/>
              <a:t>even</a:t>
            </a:r>
            <a:r>
              <a:rPr lang="de-DE" sz="1200" dirty="0"/>
              <a:t> </a:t>
            </a:r>
            <a:r>
              <a:rPr lang="de-DE" sz="1200" b="1" dirty="0"/>
              <a:t>after </a:t>
            </a:r>
            <a:r>
              <a:rPr lang="de-DE" sz="1200" b="1" dirty="0" err="1"/>
              <a:t>evaluation</a:t>
            </a:r>
            <a:r>
              <a:rPr lang="de-DE" sz="1200" dirty="0"/>
              <a:t>.  </a:t>
            </a:r>
          </a:p>
        </p:txBody>
      </p:sp>
      <p:cxnSp>
        <p:nvCxnSpPr>
          <p:cNvPr id="18" name="Gerade Verbindung mit Pfeil 17"/>
          <p:cNvCxnSpPr>
            <a:stCxn id="16" idx="1"/>
          </p:cNvCxnSpPr>
          <p:nvPr/>
        </p:nvCxnSpPr>
        <p:spPr>
          <a:xfrm flipH="1" flipV="1">
            <a:off x="5095875" y="2571750"/>
            <a:ext cx="589382" cy="8625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108503" y="2100487"/>
            <a:ext cx="3014928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Higher </a:t>
            </a:r>
            <a:r>
              <a:rPr lang="de-DE" sz="1200" dirty="0" err="1"/>
              <a:t>values</a:t>
            </a:r>
            <a:r>
              <a:rPr lang="de-DE" sz="1200" dirty="0"/>
              <a:t> will </a:t>
            </a:r>
            <a:r>
              <a:rPr lang="de-DE" sz="1200" dirty="0" err="1"/>
              <a:t>recognize</a:t>
            </a:r>
            <a:r>
              <a:rPr lang="de-DE" sz="1200" dirty="0"/>
              <a:t> </a:t>
            </a:r>
            <a:r>
              <a:rPr lang="de-DE" sz="1200" dirty="0" err="1"/>
              <a:t>smaller</a:t>
            </a:r>
            <a:r>
              <a:rPr lang="de-DE" sz="1200" dirty="0"/>
              <a:t> </a:t>
            </a:r>
            <a:r>
              <a:rPr lang="de-DE" sz="1200" dirty="0" err="1"/>
              <a:t>amplitudes</a:t>
            </a:r>
            <a:r>
              <a:rPr lang="de-DE" sz="1200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contractions</a:t>
            </a:r>
            <a:r>
              <a:rPr lang="de-DE" sz="1200" dirty="0"/>
              <a:t>. </a:t>
            </a:r>
            <a:r>
              <a:rPr lang="de-DE" sz="1200" b="1" dirty="0"/>
              <a:t>Can </a:t>
            </a:r>
            <a:r>
              <a:rPr lang="de-DE" sz="1200" b="1" dirty="0" err="1"/>
              <a:t>be</a:t>
            </a:r>
            <a:r>
              <a:rPr lang="de-DE" sz="1200" b="1" dirty="0"/>
              <a:t> </a:t>
            </a:r>
            <a:r>
              <a:rPr lang="de-DE" sz="1200" b="1" dirty="0" err="1"/>
              <a:t>changed</a:t>
            </a:r>
            <a:r>
              <a:rPr lang="de-DE" sz="1200" b="1" dirty="0"/>
              <a:t> </a:t>
            </a:r>
            <a:r>
              <a:rPr lang="de-DE" sz="1200" dirty="0" err="1"/>
              <a:t>even</a:t>
            </a:r>
            <a:r>
              <a:rPr lang="de-DE" sz="1200" dirty="0"/>
              <a:t> </a:t>
            </a:r>
            <a:r>
              <a:rPr lang="de-DE" sz="1200" b="1" dirty="0"/>
              <a:t>after </a:t>
            </a:r>
            <a:r>
              <a:rPr lang="de-DE" sz="1200" b="1" dirty="0" err="1"/>
              <a:t>evaluation</a:t>
            </a:r>
            <a:r>
              <a:rPr lang="de-DE" sz="1200" dirty="0"/>
              <a:t>.</a:t>
            </a:r>
          </a:p>
        </p:txBody>
      </p:sp>
      <p:cxnSp>
        <p:nvCxnSpPr>
          <p:cNvPr id="22" name="Gerade Verbindung mit Pfeil 21"/>
          <p:cNvCxnSpPr/>
          <p:nvPr/>
        </p:nvCxnSpPr>
        <p:spPr>
          <a:xfrm flipV="1">
            <a:off x="3123431" y="2709134"/>
            <a:ext cx="1226693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108503" y="3956743"/>
            <a:ext cx="301492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/>
              <a:t>Activate „</a:t>
            </a:r>
            <a:r>
              <a:rPr lang="de-DE" sz="1200" b="1" dirty="0" err="1"/>
              <a:t>Batching</a:t>
            </a:r>
            <a:r>
              <a:rPr lang="de-DE" sz="1200" dirty="0"/>
              <a:t>“ </a:t>
            </a:r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you</a:t>
            </a:r>
            <a:r>
              <a:rPr lang="de-DE" sz="1200" dirty="0"/>
              <a:t> </a:t>
            </a:r>
            <a:r>
              <a:rPr lang="de-DE" sz="1200" dirty="0" err="1"/>
              <a:t>want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use</a:t>
            </a:r>
            <a:r>
              <a:rPr lang="de-DE" sz="1200" dirty="0"/>
              <a:t> a </a:t>
            </a:r>
            <a:r>
              <a:rPr lang="de-DE" sz="1200" b="1" dirty="0"/>
              <a:t>Batch List</a:t>
            </a:r>
            <a:r>
              <a:rPr lang="de-DE" sz="1200" dirty="0"/>
              <a:t>;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values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„</a:t>
            </a:r>
            <a:r>
              <a:rPr lang="de-DE" sz="1200" dirty="0" err="1"/>
              <a:t>Lower</a:t>
            </a:r>
            <a:r>
              <a:rPr lang="de-DE" sz="1200" dirty="0"/>
              <a:t> </a:t>
            </a:r>
            <a:r>
              <a:rPr lang="de-DE" sz="1200" dirty="0" err="1"/>
              <a:t>Threshold</a:t>
            </a:r>
            <a:r>
              <a:rPr lang="de-DE" sz="1200" dirty="0"/>
              <a:t>“ </a:t>
            </a:r>
            <a:r>
              <a:rPr lang="de-DE" sz="1200" dirty="0" err="1"/>
              <a:t>and</a:t>
            </a:r>
            <a:r>
              <a:rPr lang="de-DE" sz="1200" dirty="0"/>
              <a:t> „Size“ </a:t>
            </a:r>
            <a:r>
              <a:rPr lang="de-DE" sz="1200" dirty="0" err="1"/>
              <a:t>can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ignored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are</a:t>
            </a:r>
            <a:r>
              <a:rPr lang="de-DE" sz="1200" dirty="0"/>
              <a:t> </a:t>
            </a:r>
            <a:r>
              <a:rPr lang="de-DE" sz="1200" dirty="0" err="1"/>
              <a:t>over-written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individual </a:t>
            </a:r>
            <a:r>
              <a:rPr lang="de-DE" sz="1200" dirty="0" err="1"/>
              <a:t>ones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list</a:t>
            </a:r>
            <a:r>
              <a:rPr lang="de-DE" sz="1200" dirty="0"/>
              <a:t>.</a:t>
            </a:r>
          </a:p>
        </p:txBody>
      </p:sp>
      <p:cxnSp>
        <p:nvCxnSpPr>
          <p:cNvPr id="28" name="Gerade Verbindung mit Pfeil 27"/>
          <p:cNvCxnSpPr>
            <a:stCxn id="27" idx="3"/>
          </p:cNvCxnSpPr>
          <p:nvPr/>
        </p:nvCxnSpPr>
        <p:spPr>
          <a:xfrm flipV="1">
            <a:off x="3123431" y="3556753"/>
            <a:ext cx="554340" cy="8154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108503" y="2843949"/>
            <a:ext cx="3014928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err="1"/>
              <a:t>If</a:t>
            </a:r>
            <a:r>
              <a:rPr lang="de-DE" sz="1200" dirty="0"/>
              <a:t> </a:t>
            </a:r>
            <a:r>
              <a:rPr lang="de-DE" sz="1200" dirty="0" err="1"/>
              <a:t>checked</a:t>
            </a:r>
            <a:r>
              <a:rPr lang="de-DE" sz="1200" dirty="0"/>
              <a:t>, </a:t>
            </a:r>
            <a:r>
              <a:rPr lang="de-DE" sz="1200" dirty="0" err="1"/>
              <a:t>you</a:t>
            </a:r>
            <a:r>
              <a:rPr lang="de-DE" sz="1200" dirty="0"/>
              <a:t> will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asked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define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b="1" dirty="0" err="1"/>
              <a:t>resting</a:t>
            </a:r>
            <a:r>
              <a:rPr lang="de-DE" sz="1200" b="1" dirty="0"/>
              <a:t> </a:t>
            </a:r>
            <a:r>
              <a:rPr lang="de-DE" sz="1200" b="1" dirty="0" err="1"/>
              <a:t>state</a:t>
            </a:r>
            <a:r>
              <a:rPr lang="de-DE" sz="1200" b="1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every</a:t>
            </a:r>
            <a:r>
              <a:rPr lang="de-DE" sz="1200" dirty="0"/>
              <a:t> </a:t>
            </a:r>
            <a:r>
              <a:rPr lang="de-DE" sz="1200" dirty="0" err="1"/>
              <a:t>single</a:t>
            </a:r>
            <a:r>
              <a:rPr lang="de-DE" sz="1200" dirty="0"/>
              <a:t> </a:t>
            </a:r>
            <a:r>
              <a:rPr lang="de-DE" sz="1200" dirty="0" err="1"/>
              <a:t>cell</a:t>
            </a:r>
            <a:r>
              <a:rPr lang="de-DE" sz="1200" dirty="0"/>
              <a:t> </a:t>
            </a:r>
            <a:r>
              <a:rPr lang="de-DE" sz="1200" dirty="0" err="1"/>
              <a:t>manually</a:t>
            </a:r>
            <a:r>
              <a:rPr lang="de-DE" sz="1200" dirty="0"/>
              <a:t>. </a:t>
            </a:r>
            <a:r>
              <a:rPr lang="de-DE" sz="1200" dirty="0" err="1"/>
              <a:t>Usually</a:t>
            </a:r>
            <a:r>
              <a:rPr lang="de-DE" sz="1200" dirty="0"/>
              <a:t>, </a:t>
            </a:r>
            <a:r>
              <a:rPr lang="de-DE" sz="1200" b="1" dirty="0" err="1"/>
              <a:t>automatic</a:t>
            </a:r>
            <a:r>
              <a:rPr lang="de-DE" sz="1200" b="1" dirty="0"/>
              <a:t> </a:t>
            </a:r>
            <a:r>
              <a:rPr lang="de-DE" sz="1200" b="1" dirty="0" err="1"/>
              <a:t>recognition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b="1" dirty="0" err="1"/>
              <a:t>reference</a:t>
            </a:r>
            <a:r>
              <a:rPr lang="de-DE" sz="1200" b="1" dirty="0"/>
              <a:t>-frame</a:t>
            </a:r>
            <a:r>
              <a:rPr lang="de-DE" sz="1200" dirty="0"/>
              <a:t> </a:t>
            </a:r>
            <a:r>
              <a:rPr lang="de-DE" sz="1200" dirty="0" err="1"/>
              <a:t>works</a:t>
            </a:r>
            <a:r>
              <a:rPr lang="de-DE" sz="1200" dirty="0"/>
              <a:t> </a:t>
            </a:r>
            <a:r>
              <a:rPr lang="de-DE" sz="1200" dirty="0" err="1"/>
              <a:t>very</a:t>
            </a:r>
            <a:r>
              <a:rPr lang="de-DE" sz="1200" dirty="0"/>
              <a:t> </a:t>
            </a:r>
            <a:r>
              <a:rPr lang="de-DE" sz="1200" dirty="0" err="1"/>
              <a:t>fine</a:t>
            </a:r>
            <a:r>
              <a:rPr lang="de-DE" sz="1200" dirty="0"/>
              <a:t>, so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field</a:t>
            </a:r>
            <a:r>
              <a:rPr lang="de-DE" sz="1200" dirty="0"/>
              <a:t> </a:t>
            </a:r>
            <a:r>
              <a:rPr lang="de-DE" sz="1200" dirty="0" err="1"/>
              <a:t>ca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left</a:t>
            </a:r>
            <a:r>
              <a:rPr lang="de-DE" sz="1200" dirty="0"/>
              <a:t> </a:t>
            </a:r>
            <a:r>
              <a:rPr lang="de-DE" sz="1200" dirty="0" err="1"/>
              <a:t>unchecked</a:t>
            </a:r>
            <a:r>
              <a:rPr lang="de-DE" sz="1200" dirty="0"/>
              <a:t>.</a:t>
            </a:r>
          </a:p>
        </p:txBody>
      </p:sp>
      <p:cxnSp>
        <p:nvCxnSpPr>
          <p:cNvPr id="33" name="Gerade Verbindung mit Pfeil 32"/>
          <p:cNvCxnSpPr/>
          <p:nvPr/>
        </p:nvCxnSpPr>
        <p:spPr>
          <a:xfrm flipV="1">
            <a:off x="3123431" y="3147393"/>
            <a:ext cx="50055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V="1">
            <a:off x="3725198" y="3814245"/>
            <a:ext cx="0" cy="5579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3373705" y="4372242"/>
            <a:ext cx="351604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dirty="0" smtClean="0"/>
              <a:t>Check </a:t>
            </a:r>
            <a:r>
              <a:rPr lang="de-DE" sz="1200" dirty="0" err="1" smtClean="0"/>
              <a:t>this</a:t>
            </a:r>
            <a:r>
              <a:rPr lang="de-DE" sz="1200" dirty="0" smtClean="0"/>
              <a:t> </a:t>
            </a:r>
            <a:r>
              <a:rPr lang="de-DE" sz="1200" dirty="0" err="1" smtClean="0"/>
              <a:t>option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use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b="1" dirty="0" err="1" smtClean="0"/>
              <a:t>manual</a:t>
            </a:r>
            <a:r>
              <a:rPr lang="de-DE" sz="1200" b="1" dirty="0" smtClean="0"/>
              <a:t> ROI-</a:t>
            </a:r>
            <a:r>
              <a:rPr lang="de-DE" sz="1200" b="1" dirty="0" err="1" smtClean="0"/>
              <a:t>selection</a:t>
            </a:r>
            <a:r>
              <a:rPr lang="de-DE" sz="1200" dirty="0" smtClean="0"/>
              <a:t> </a:t>
            </a:r>
            <a:r>
              <a:rPr lang="de-DE" sz="1200" dirty="0" err="1" smtClean="0"/>
              <a:t>created</a:t>
            </a:r>
            <a:r>
              <a:rPr lang="de-DE" sz="1200" dirty="0" smtClean="0"/>
              <a:t> in </a:t>
            </a:r>
            <a:r>
              <a:rPr lang="de-DE" sz="1200" dirty="0" err="1" smtClean="0"/>
              <a:t>section</a:t>
            </a:r>
            <a:r>
              <a:rPr lang="de-DE" sz="1200" dirty="0" smtClean="0"/>
              <a:t> „3. Manual ROI </a:t>
            </a:r>
            <a:r>
              <a:rPr lang="de-DE" sz="1200" dirty="0" err="1" smtClean="0"/>
              <a:t>selection</a:t>
            </a:r>
            <a:r>
              <a:rPr lang="de-DE" sz="1200" dirty="0" smtClean="0"/>
              <a:t>“.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60604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1793783" y="-21416"/>
            <a:ext cx="5556458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MYOCYTER v1.3 – Hard- and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software</a:t>
            </a:r>
            <a:endParaRPr lang="de-DE" sz="2600" b="1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08503" y="754808"/>
            <a:ext cx="81065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ImageJ</a:t>
            </a:r>
            <a:r>
              <a:rPr lang="de-DE" b="1" dirty="0">
                <a:solidFill>
                  <a:srgbClr val="7030A0"/>
                </a:solidFill>
              </a:rPr>
              <a:t> and FIJI </a:t>
            </a:r>
            <a:r>
              <a:rPr lang="de-DE" dirty="0" err="1" smtClean="0"/>
              <a:t>require</a:t>
            </a:r>
            <a:r>
              <a:rPr lang="de-DE" dirty="0" smtClean="0"/>
              <a:t> </a:t>
            </a:r>
            <a:r>
              <a:rPr lang="de-DE" dirty="0"/>
              <a:t>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RAM (16 GB+)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b="1" dirty="0">
                <a:solidFill>
                  <a:srgbClr val="7030A0"/>
                </a:solidFill>
              </a:rPr>
              <a:t>large and/</a:t>
            </a:r>
            <a:r>
              <a:rPr lang="de-DE" b="1" dirty="0" err="1">
                <a:solidFill>
                  <a:srgbClr val="7030A0"/>
                </a:solidFill>
              </a:rPr>
              <a:t>or</a:t>
            </a:r>
            <a:r>
              <a:rPr lang="de-DE" b="1" dirty="0">
                <a:solidFill>
                  <a:srgbClr val="7030A0"/>
                </a:solidFill>
              </a:rPr>
              <a:t> high-resolution </a:t>
            </a:r>
            <a:r>
              <a:rPr lang="de-DE" b="1" dirty="0" err="1">
                <a:solidFill>
                  <a:srgbClr val="7030A0"/>
                </a:solidFill>
              </a:rPr>
              <a:t>video</a:t>
            </a:r>
            <a:r>
              <a:rPr lang="de-DE" b="1" dirty="0">
                <a:solidFill>
                  <a:srgbClr val="7030A0"/>
                </a:solidFill>
              </a:rPr>
              <a:t> material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MYOCYTER </a:t>
            </a:r>
            <a:r>
              <a:rPr lang="de-DE" dirty="0" err="1"/>
              <a:t>requires</a:t>
            </a:r>
            <a:r>
              <a:rPr lang="de-DE" dirty="0"/>
              <a:t> a </a:t>
            </a:r>
            <a:r>
              <a:rPr lang="de-DE" b="1" dirty="0">
                <a:solidFill>
                  <a:srgbClr val="7030A0"/>
                </a:solidFill>
              </a:rPr>
              <a:t>Windows-</a:t>
            </a:r>
            <a:r>
              <a:rPr lang="de-DE" b="1" dirty="0" err="1">
                <a:solidFill>
                  <a:srgbClr val="7030A0"/>
                </a:solidFill>
              </a:rPr>
              <a:t>based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operating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system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like Win7 </a:t>
            </a:r>
            <a:r>
              <a:rPr lang="de-DE" dirty="0" err="1"/>
              <a:t>or</a:t>
            </a:r>
            <a:r>
              <a:rPr lang="de-DE" dirty="0"/>
              <a:t> Win10. </a:t>
            </a:r>
          </a:p>
          <a:p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„MacOS“ </a:t>
            </a:r>
            <a:r>
              <a:rPr lang="de-DE" b="1" dirty="0" err="1">
                <a:solidFill>
                  <a:srgbClr val="7030A0"/>
                </a:solidFill>
              </a:rPr>
              <a:t>or</a:t>
            </a:r>
            <a:r>
              <a:rPr lang="de-DE" b="1" dirty="0">
                <a:solidFill>
                  <a:srgbClr val="7030A0"/>
                </a:solidFill>
              </a:rPr>
              <a:t> „OS X“ </a:t>
            </a:r>
            <a:r>
              <a:rPr lang="de-DE" b="1" dirty="0" err="1">
                <a:solidFill>
                  <a:srgbClr val="7030A0"/>
                </a:solidFill>
              </a:rPr>
              <a:t>may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cause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dysfunction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430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feld 34"/>
          <p:cNvSpPr txBox="1"/>
          <p:nvPr/>
        </p:nvSpPr>
        <p:spPr>
          <a:xfrm>
            <a:off x="464008" y="3579235"/>
            <a:ext cx="5788874" cy="923330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	</a:t>
            </a:r>
            <a:r>
              <a:rPr lang="de-DE" dirty="0" err="1"/>
              <a:t>Please</a:t>
            </a:r>
            <a:r>
              <a:rPr lang="de-DE" dirty="0"/>
              <a:t>, </a:t>
            </a:r>
            <a:r>
              <a:rPr lang="de-DE" b="1" dirty="0">
                <a:solidFill>
                  <a:srgbClr val="7030A0"/>
                </a:solidFill>
              </a:rPr>
              <a:t>DO NOT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any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other</a:t>
            </a:r>
            <a:r>
              <a:rPr lang="de-DE" b="1" dirty="0">
                <a:solidFill>
                  <a:srgbClr val="7030A0"/>
                </a:solidFill>
              </a:rPr>
              <a:t> 	</a:t>
            </a:r>
            <a:r>
              <a:rPr lang="de-DE" b="1" dirty="0" err="1">
                <a:solidFill>
                  <a:srgbClr val="7030A0"/>
                </a:solidFill>
              </a:rPr>
              <a:t>task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during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evaluation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may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lead to 	premature termination</a:t>
            </a:r>
            <a:r>
              <a:rPr lang="en-US" dirty="0"/>
              <a:t> of MYOCYTER.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141551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4. </a:t>
            </a:r>
            <a:r>
              <a:rPr lang="de-DE" b="1" dirty="0"/>
              <a:t>Evaluation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63366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settings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for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evaluation</a:t>
            </a:r>
            <a:r>
              <a:rPr lang="de-DE" dirty="0"/>
              <a:t>, </a:t>
            </a:r>
            <a:r>
              <a:rPr lang="de-DE" dirty="0" err="1"/>
              <a:t>click</a:t>
            </a:r>
            <a:r>
              <a:rPr lang="de-DE" dirty="0"/>
              <a:t> „</a:t>
            </a:r>
            <a:r>
              <a:rPr lang="de-DE" b="1" dirty="0">
                <a:solidFill>
                  <a:srgbClr val="7030A0"/>
                </a:solidFill>
              </a:rPr>
              <a:t>OK</a:t>
            </a:r>
            <a:r>
              <a:rPr lang="de-DE" dirty="0"/>
              <a:t>“.</a:t>
            </a:r>
            <a:br>
              <a:rPr lang="de-DE" dirty="0"/>
            </a:br>
            <a:endParaRPr lang="de-DE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7030A0"/>
                </a:solidFill>
              </a:rPr>
              <a:t>Just </a:t>
            </a:r>
            <a:r>
              <a:rPr lang="de-DE" b="1" dirty="0" err="1">
                <a:solidFill>
                  <a:srgbClr val="7030A0"/>
                </a:solidFill>
              </a:rPr>
              <a:t>select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containing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your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videos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and</a:t>
            </a:r>
            <a:r>
              <a:rPr lang="de-DE" dirty="0"/>
              <a:t> also </a:t>
            </a:r>
            <a:r>
              <a:rPr lang="de-DE" dirty="0" err="1"/>
              <a:t>the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file</a:t>
            </a:r>
            <a:r>
              <a:rPr lang="de-DE" dirty="0"/>
              <a:t> „</a:t>
            </a:r>
            <a:r>
              <a:rPr lang="de-DE" b="1" dirty="0">
                <a:solidFill>
                  <a:srgbClr val="7030A0"/>
                </a:solidFill>
              </a:rPr>
              <a:t>batch.txt</a:t>
            </a:r>
            <a:r>
              <a:rPr lang="de-DE" dirty="0"/>
              <a:t>“,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Batching</a:t>
            </a:r>
            <a:r>
              <a:rPr lang="de-DE" dirty="0"/>
              <a:t>“), </a:t>
            </a:r>
            <a:r>
              <a:rPr lang="de-DE" b="1" dirty="0">
                <a:solidFill>
                  <a:srgbClr val="7030A0"/>
                </a:solidFill>
              </a:rPr>
              <a:t>DO NOT</a:t>
            </a:r>
            <a:r>
              <a:rPr lang="de-DE" dirty="0"/>
              <a:t> open it.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Evaluation </a:t>
            </a:r>
            <a:r>
              <a:rPr lang="de-DE" b="1" dirty="0" err="1">
                <a:solidFill>
                  <a:srgbClr val="7030A0"/>
                </a:solidFill>
              </a:rPr>
              <a:t>may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take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some</a:t>
            </a:r>
            <a:r>
              <a:rPr lang="de-DE" b="1" dirty="0">
                <a:solidFill>
                  <a:srgbClr val="7030A0"/>
                </a:solidFill>
              </a:rPr>
              <a:t> time</a:t>
            </a:r>
            <a:r>
              <a:rPr lang="de-DE" dirty="0"/>
              <a:t>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filesize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. After </a:t>
            </a:r>
            <a:r>
              <a:rPr lang="de-DE" dirty="0" err="1"/>
              <a:t>finishing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ALL </a:t>
            </a:r>
            <a:r>
              <a:rPr lang="de-DE" dirty="0" err="1"/>
              <a:t>windows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.</a:t>
            </a:r>
          </a:p>
        </p:txBody>
      </p:sp>
      <p:pic>
        <p:nvPicPr>
          <p:cNvPr id="39" name="Picture 2" descr="G:\Paper Auswertung von Myocyten mit ImageJ\Paper\Vortrag PPoint Film\Warndreieck 01.bmp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3581757"/>
            <a:ext cx="999809" cy="91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: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25" y="866894"/>
            <a:ext cx="2455682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86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141551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4. </a:t>
            </a:r>
            <a:r>
              <a:rPr lang="de-DE" b="1" dirty="0"/>
              <a:t>Evaluation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6418104" cy="318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apply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manual</a:t>
            </a:r>
            <a:r>
              <a:rPr lang="de-DE" b="1" dirty="0" smtClean="0">
                <a:solidFill>
                  <a:srgbClr val="7030A0"/>
                </a:solidFill>
              </a:rPr>
              <a:t> ROIs </a:t>
            </a:r>
            <a:r>
              <a:rPr lang="de-DE" dirty="0" smtClean="0"/>
              <a:t>(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section</a:t>
            </a:r>
            <a:r>
              <a:rPr lang="de-DE" dirty="0" smtClean="0"/>
              <a:t> 3.), </a:t>
            </a:r>
            <a:r>
              <a:rPr lang="de-DE" dirty="0" err="1" smtClean="0"/>
              <a:t>please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check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option</a:t>
            </a:r>
            <a:r>
              <a:rPr lang="de-DE" dirty="0" smtClean="0"/>
              <a:t> „</a:t>
            </a:r>
            <a:r>
              <a:rPr lang="de-DE" b="1" dirty="0" err="1" smtClean="0">
                <a:solidFill>
                  <a:srgbClr val="7030A0"/>
                </a:solidFill>
              </a:rPr>
              <a:t>Use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manual</a:t>
            </a:r>
            <a:r>
              <a:rPr lang="de-DE" b="1" dirty="0" smtClean="0">
                <a:solidFill>
                  <a:srgbClr val="7030A0"/>
                </a:solidFill>
              </a:rPr>
              <a:t> ROI-list</a:t>
            </a:r>
            <a:r>
              <a:rPr lang="de-DE" dirty="0" smtClean="0"/>
              <a:t>“.</a:t>
            </a:r>
            <a:br>
              <a:rPr lang="de-DE" dirty="0" smtClean="0"/>
            </a:br>
            <a:endParaRPr lang="de-DE" sz="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First,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a „</a:t>
            </a:r>
            <a:r>
              <a:rPr lang="de-DE" dirty="0" err="1" smtClean="0"/>
              <a:t>warning</a:t>
            </a:r>
            <a:r>
              <a:rPr lang="de-DE" dirty="0" smtClean="0"/>
              <a:t>“ </a:t>
            </a:r>
            <a:r>
              <a:rPr lang="de-DE" dirty="0" err="1" smtClean="0"/>
              <a:t>that</a:t>
            </a:r>
            <a:r>
              <a:rPr lang="de-DE" dirty="0" smtClean="0"/>
              <a:t> „</a:t>
            </a:r>
            <a:r>
              <a:rPr lang="de-DE" dirty="0" err="1" smtClean="0"/>
              <a:t>batching</a:t>
            </a:r>
            <a:r>
              <a:rPr lang="de-DE" dirty="0" smtClean="0"/>
              <a:t>“ was </a:t>
            </a:r>
            <a:r>
              <a:rPr lang="de-DE" dirty="0" err="1" smtClean="0"/>
              <a:t>deactivated</a:t>
            </a:r>
            <a:r>
              <a:rPr lang="de-DE" dirty="0" smtClean="0"/>
              <a:t>.</a:t>
            </a:r>
            <a:br>
              <a:rPr lang="de-DE" dirty="0" smtClean="0"/>
            </a:b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just a </a:t>
            </a:r>
            <a:r>
              <a:rPr lang="de-DE" dirty="0" err="1" smtClean="0"/>
              <a:t>hint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en-US" b="1" dirty="0" smtClean="0">
                <a:solidFill>
                  <a:srgbClr val="7030A0"/>
                </a:solidFill>
              </a:rPr>
              <a:t>batch-lists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smtClean="0">
                <a:solidFill>
                  <a:srgbClr val="7030A0"/>
                </a:solidFill>
              </a:rPr>
              <a:t>will </a:t>
            </a:r>
            <a:r>
              <a:rPr lang="de-DE" b="1" dirty="0" err="1" smtClean="0">
                <a:solidFill>
                  <a:srgbClr val="7030A0"/>
                </a:solidFill>
              </a:rPr>
              <a:t>be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ignored</a:t>
            </a:r>
            <a:r>
              <a:rPr lang="de-DE" dirty="0" smtClean="0"/>
              <a:t>, </a:t>
            </a:r>
            <a:r>
              <a:rPr lang="de-DE" dirty="0" err="1" smtClean="0"/>
              <a:t>click</a:t>
            </a:r>
            <a:r>
              <a:rPr lang="de-DE" dirty="0" smtClean="0"/>
              <a:t> „OK“ </a:t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First,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asked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containing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videos</a:t>
            </a:r>
            <a:r>
              <a:rPr lang="de-DE" dirty="0" smtClean="0"/>
              <a:t> (</a:t>
            </a:r>
            <a:r>
              <a:rPr lang="de-DE" b="1" dirty="0" smtClean="0">
                <a:solidFill>
                  <a:srgbClr val="7030A0"/>
                </a:solidFill>
              </a:rPr>
              <a:t>just </a:t>
            </a:r>
            <a:r>
              <a:rPr lang="de-DE" b="1" dirty="0" err="1" smtClean="0">
                <a:solidFill>
                  <a:srgbClr val="7030A0"/>
                </a:solidFill>
              </a:rPr>
              <a:t>select</a:t>
            </a:r>
            <a:r>
              <a:rPr lang="de-DE" dirty="0" smtClean="0"/>
              <a:t>, </a:t>
            </a:r>
            <a:r>
              <a:rPr lang="de-DE" b="1" dirty="0" smtClean="0">
                <a:solidFill>
                  <a:srgbClr val="7030A0"/>
                </a:solidFill>
              </a:rPr>
              <a:t>do not open </a:t>
            </a:r>
            <a:r>
              <a:rPr lang="de-DE" b="1" dirty="0" err="1" smtClean="0">
                <a:solidFill>
                  <a:srgbClr val="7030A0"/>
                </a:solidFill>
              </a:rPr>
              <a:t>it</a:t>
            </a:r>
            <a:r>
              <a:rPr lang="de-DE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Second,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asked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(</a:t>
            </a:r>
            <a:r>
              <a:rPr lang="de-DE" b="1" dirty="0" smtClean="0">
                <a:solidFill>
                  <a:srgbClr val="7030A0"/>
                </a:solidFill>
              </a:rPr>
              <a:t>not open</a:t>
            </a:r>
            <a:r>
              <a:rPr lang="de-DE" dirty="0" smtClean="0"/>
              <a:t>)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„</a:t>
            </a:r>
            <a:r>
              <a:rPr lang="de-DE" b="1" dirty="0" err="1" smtClean="0">
                <a:solidFill>
                  <a:srgbClr val="7030A0"/>
                </a:solidFill>
              </a:rPr>
              <a:t>mainrois</a:t>
            </a:r>
            <a:r>
              <a:rPr lang="de-DE" dirty="0" smtClean="0"/>
              <a:t>“-</a:t>
            </a:r>
            <a:r>
              <a:rPr lang="de-DE" b="1" dirty="0" smtClean="0">
                <a:solidFill>
                  <a:srgbClr val="7030A0"/>
                </a:solidFill>
              </a:rPr>
              <a:t>folder</a:t>
            </a:r>
            <a:r>
              <a:rPr lang="de-DE" dirty="0" smtClean="0"/>
              <a:t> </a:t>
            </a:r>
            <a:r>
              <a:rPr lang="de-DE" dirty="0" err="1" smtClean="0"/>
              <a:t>containing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ROI-</a:t>
            </a:r>
            <a:r>
              <a:rPr lang="de-DE" dirty="0" err="1" smtClean="0"/>
              <a:t>data</a:t>
            </a:r>
            <a:r>
              <a:rPr lang="de-DE" dirty="0" smtClean="0"/>
              <a:t> (</a:t>
            </a:r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section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3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details</a:t>
            </a:r>
            <a:r>
              <a:rPr lang="de-DE" dirty="0" smtClean="0"/>
              <a:t>). </a:t>
            </a:r>
            <a:endParaRPr lang="de-DE" dirty="0"/>
          </a:p>
        </p:txBody>
      </p:sp>
      <p:pic>
        <p:nvPicPr>
          <p:cNvPr id="8" name="Picture 2" descr="G: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25" y="866894"/>
            <a:ext cx="2455682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53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88300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evaluation</a:t>
            </a:r>
            <a:r>
              <a:rPr lang="de-DE" dirty="0"/>
              <a:t>,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folders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are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created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subfolders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diffMov</a:t>
            </a:r>
            <a:r>
              <a:rPr lang="de-DE" dirty="0"/>
              <a:t>“ </a:t>
            </a:r>
            <a:r>
              <a:rPr lang="de-DE" dirty="0">
                <a:sym typeface="Wingdings"/>
              </a:rPr>
              <a:t> </a:t>
            </a:r>
            <a:r>
              <a:rPr lang="de-DE" dirty="0"/>
              <a:t>„</a:t>
            </a:r>
            <a:r>
              <a:rPr lang="de-DE" b="1" dirty="0" err="1">
                <a:solidFill>
                  <a:srgbClr val="7030A0"/>
                </a:solidFill>
              </a:rPr>
              <a:t>dataplots</a:t>
            </a:r>
            <a:r>
              <a:rPr lang="de-DE" dirty="0"/>
              <a:t>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b="1" dirty="0" err="1">
                <a:solidFill>
                  <a:srgbClr val="7030A0"/>
                </a:solidFill>
              </a:rPr>
              <a:t>folder</a:t>
            </a:r>
            <a:r>
              <a:rPr lang="de-DE" b="1" dirty="0">
                <a:solidFill>
                  <a:srgbClr val="7030A0"/>
                </a:solidFill>
              </a:rPr>
              <a:t> „</a:t>
            </a:r>
            <a:r>
              <a:rPr lang="de-DE" b="1" dirty="0" err="1">
                <a:solidFill>
                  <a:srgbClr val="7030A0"/>
                </a:solidFill>
              </a:rPr>
              <a:t>dataplots</a:t>
            </a:r>
            <a:r>
              <a:rPr lang="de-DE" b="1" dirty="0">
                <a:solidFill>
                  <a:srgbClr val="7030A0"/>
                </a:solidFill>
              </a:rPr>
              <a:t>“ </a:t>
            </a:r>
            <a:r>
              <a:rPr lang="de-DE" dirty="0" err="1"/>
              <a:t>contains</a:t>
            </a:r>
            <a:r>
              <a:rPr lang="de-DE" dirty="0"/>
              <a:t> (</a:t>
            </a:r>
            <a:r>
              <a:rPr lang="de-DE" dirty="0" err="1"/>
              <a:t>amongst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) </a:t>
            </a:r>
            <a:r>
              <a:rPr lang="de-DE" b="1" dirty="0" err="1">
                <a:solidFill>
                  <a:srgbClr val="7030A0"/>
                </a:solidFill>
              </a:rPr>
              <a:t>plots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amplitude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b="1" dirty="0" err="1">
                <a:solidFill>
                  <a:srgbClr val="7030A0"/>
                </a:solidFill>
              </a:rPr>
              <a:t>every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single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recognized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cell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b="1" dirty="0">
                <a:solidFill>
                  <a:srgbClr val="7030A0"/>
                </a:solidFill>
              </a:rPr>
              <a:t>text-file </a:t>
            </a:r>
            <a:r>
              <a:rPr lang="de-DE" b="1" dirty="0" err="1">
                <a:solidFill>
                  <a:srgbClr val="7030A0"/>
                </a:solidFill>
              </a:rPr>
              <a:t>named</a:t>
            </a:r>
            <a:r>
              <a:rPr lang="de-DE" b="1" dirty="0">
                <a:solidFill>
                  <a:srgbClr val="7030A0"/>
                </a:solidFill>
              </a:rPr>
              <a:t> „</a:t>
            </a:r>
            <a:r>
              <a:rPr lang="de-DE" b="1" dirty="0" err="1">
                <a:solidFill>
                  <a:srgbClr val="7030A0"/>
                </a:solidFill>
              </a:rPr>
              <a:t>Results</a:t>
            </a:r>
            <a:r>
              <a:rPr lang="de-DE" b="1" dirty="0">
                <a:solidFill>
                  <a:srgbClr val="7030A0"/>
                </a:solidFill>
              </a:rPr>
              <a:t>“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Possibly</a:t>
            </a:r>
            <a:r>
              <a:rPr lang="de-DE" dirty="0"/>
              <a:t> also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user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wants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to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exclude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from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further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analytics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- </a:t>
            </a:r>
            <a:br>
              <a:rPr lang="de-DE" dirty="0"/>
            </a:br>
            <a:r>
              <a:rPr lang="de-DE" dirty="0" err="1"/>
              <a:t>nobody</a:t>
            </a:r>
            <a:r>
              <a:rPr lang="de-DE" dirty="0"/>
              <a:t>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in a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thousands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process</a:t>
            </a:r>
            <a:r>
              <a:rPr lang="de-DE" dirty="0"/>
              <a:t> (</a:t>
            </a:r>
            <a:r>
              <a:rPr lang="de-DE" b="1" dirty="0" err="1">
                <a:solidFill>
                  <a:srgbClr val="7030A0"/>
                </a:solidFill>
              </a:rPr>
              <a:t>excluding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largely</a:t>
            </a:r>
            <a:r>
              <a:rPr lang="de-DE" dirty="0"/>
              <a:t> </a:t>
            </a:r>
            <a:r>
              <a:rPr lang="de-DE" dirty="0" err="1"/>
              <a:t>automatized</a:t>
            </a:r>
            <a:r>
              <a:rPr lang="de-DE" dirty="0"/>
              <a:t>, </a:t>
            </a:r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original data remain untouched</a:t>
            </a:r>
            <a:r>
              <a:rPr lang="en-US" dirty="0"/>
              <a:t>.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08503" y="682228"/>
            <a:ext cx="164493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5. </a:t>
            </a:r>
            <a:r>
              <a:rPr lang="de-DE" b="1" dirty="0" err="1"/>
              <a:t>Exclude</a:t>
            </a:r>
            <a:r>
              <a:rPr lang="de-DE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252333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60813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</a:t>
            </a:r>
            <a:r>
              <a:rPr lang="de-DE" dirty="0" smtClean="0"/>
              <a:t>„</a:t>
            </a:r>
            <a:r>
              <a:rPr lang="de-DE" b="1" dirty="0" smtClean="0">
                <a:solidFill>
                  <a:srgbClr val="7030A0"/>
                </a:solidFill>
              </a:rPr>
              <a:t>5. </a:t>
            </a:r>
            <a:r>
              <a:rPr lang="de-DE" b="1" dirty="0" err="1">
                <a:solidFill>
                  <a:srgbClr val="7030A0"/>
                </a:solidFill>
              </a:rPr>
              <a:t>Exclude</a:t>
            </a:r>
            <a:r>
              <a:rPr lang="de-DE" b="1" dirty="0">
                <a:solidFill>
                  <a:srgbClr val="7030A0"/>
                </a:solidFill>
              </a:rPr>
              <a:t> Data</a:t>
            </a:r>
            <a:r>
              <a:rPr lang="de-DE" dirty="0"/>
              <a:t>“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„</a:t>
            </a:r>
            <a:r>
              <a:rPr lang="de-DE" b="1" dirty="0">
                <a:solidFill>
                  <a:srgbClr val="7030A0"/>
                </a:solidFill>
              </a:rPr>
              <a:t>OK</a:t>
            </a:r>
            <a:r>
              <a:rPr lang="de-DE" dirty="0"/>
              <a:t>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7030A0"/>
                </a:solidFill>
              </a:rPr>
              <a:t>Just </a:t>
            </a:r>
            <a:r>
              <a:rPr lang="de-DE" b="1" dirty="0" err="1">
                <a:solidFill>
                  <a:srgbClr val="7030A0"/>
                </a:solidFill>
              </a:rPr>
              <a:t>select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dataplots</a:t>
            </a:r>
            <a:r>
              <a:rPr lang="de-DE" dirty="0"/>
              <a:t>“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after </a:t>
            </a:r>
            <a:r>
              <a:rPr lang="de-DE" dirty="0" err="1"/>
              <a:t>evaluation</a:t>
            </a:r>
            <a:r>
              <a:rPr lang="de-DE" dirty="0"/>
              <a:t> (</a:t>
            </a:r>
            <a:r>
              <a:rPr lang="de-DE" b="1" dirty="0">
                <a:solidFill>
                  <a:srgbClr val="7030A0"/>
                </a:solidFill>
              </a:rPr>
              <a:t>DO NOT open</a:t>
            </a:r>
            <a:r>
              <a:rPr lang="de-DE" dirty="0">
                <a:solidFill>
                  <a:srgbClr val="7030A0"/>
                </a:solidFill>
              </a:rPr>
              <a:t> </a:t>
            </a:r>
            <a:r>
              <a:rPr lang="de-DE" dirty="0" err="1"/>
              <a:t>it</a:t>
            </a:r>
            <a:r>
              <a:rPr lang="de-DE" dirty="0"/>
              <a:t>), </a:t>
            </a:r>
            <a:br>
              <a:rPr lang="de-DE" dirty="0"/>
            </a:b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amplitude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plots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Results</a:t>
            </a:r>
            <a:r>
              <a:rPr lang="de-DE" dirty="0"/>
              <a:t>“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 smtClean="0"/>
              <a:t>selecting</a:t>
            </a:r>
            <a:r>
              <a:rPr lang="de-DE" dirty="0" smtClean="0"/>
              <a:t>/</a:t>
            </a:r>
            <a:r>
              <a:rPr lang="de-DE" dirty="0" err="1" smtClean="0"/>
              <a:t>excluding</a:t>
            </a:r>
            <a:r>
              <a:rPr lang="de-DE" dirty="0" smtClean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another</a:t>
            </a:r>
            <a:r>
              <a:rPr lang="de-DE" dirty="0">
                <a:solidFill>
                  <a:srgbClr val="7030A0"/>
                </a:solidFill>
              </a:rPr>
              <a:t> </a:t>
            </a:r>
            <a:r>
              <a:rPr lang="de-DE" dirty="0"/>
              <a:t>„</a:t>
            </a:r>
            <a:r>
              <a:rPr lang="de-DE" b="1" dirty="0" err="1">
                <a:solidFill>
                  <a:srgbClr val="7030A0"/>
                </a:solidFill>
              </a:rPr>
              <a:t>dataplots</a:t>
            </a:r>
            <a:r>
              <a:rPr lang="de-DE" dirty="0"/>
              <a:t>“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continue</a:t>
            </a:r>
            <a:r>
              <a:rPr lang="de-DE" dirty="0" smtClean="0"/>
              <a:t> </a:t>
            </a:r>
            <a:r>
              <a:rPr lang="de-DE" dirty="0" err="1" smtClean="0"/>
              <a:t>excluding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 smtClean="0"/>
              <a:t>terminate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macro</a:t>
            </a:r>
            <a:r>
              <a:rPr lang="de-DE" dirty="0"/>
              <a:t>.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08503" y="682228"/>
            <a:ext cx="164493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5. </a:t>
            </a:r>
            <a:r>
              <a:rPr lang="de-DE" b="1" dirty="0" err="1"/>
              <a:t>Exclude</a:t>
            </a:r>
            <a:r>
              <a:rPr lang="de-DE" b="1" dirty="0"/>
              <a:t> Data</a:t>
            </a:r>
          </a:p>
        </p:txBody>
      </p:sp>
      <p:pic>
        <p:nvPicPr>
          <p:cNvPr id="2050" name="Picture 2" descr="G:\Paper Auswertung von Myocyten mit ImageJ\Paper\Vortrag PPoint Film\Abbildungen\Select_0002_Layer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61" y="682228"/>
            <a:ext cx="3874114" cy="188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48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853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decide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for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every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single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recognized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cell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br>
              <a:rPr lang="de-DE" b="1" dirty="0">
                <a:solidFill>
                  <a:srgbClr val="7030A0"/>
                </a:solidFill>
              </a:rPr>
            </a:br>
            <a:r>
              <a:rPr lang="de-DE" b="1" dirty="0" err="1">
                <a:solidFill>
                  <a:srgbClr val="7030A0"/>
                </a:solidFill>
              </a:rPr>
              <a:t>should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be</a:t>
            </a:r>
            <a:r>
              <a:rPr lang="de-DE" b="1" dirty="0">
                <a:solidFill>
                  <a:srgbClr val="7030A0"/>
                </a:solidFill>
              </a:rPr>
              <a:t> EXCLUDED</a:t>
            </a:r>
            <a:r>
              <a:rPr lang="de-DE" dirty="0"/>
              <a:t>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08503" y="682228"/>
            <a:ext cx="164493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5. </a:t>
            </a:r>
            <a:r>
              <a:rPr lang="de-DE" b="1" dirty="0" err="1"/>
              <a:t>Exclude</a:t>
            </a:r>
            <a:r>
              <a:rPr lang="de-DE" b="1" dirty="0"/>
              <a:t> Data</a:t>
            </a:r>
          </a:p>
        </p:txBody>
      </p:sp>
      <p:pic>
        <p:nvPicPr>
          <p:cNvPr id="2050" name="Picture 2" descr="F:\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"/>
          <a:stretch/>
        </p:blipFill>
        <p:spPr bwMode="auto">
          <a:xfrm>
            <a:off x="64053" y="1747597"/>
            <a:ext cx="4745038" cy="3047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2" descr="F:\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3" t="23457" r="2186" b="48177"/>
          <a:stretch/>
        </p:blipFill>
        <p:spPr bwMode="auto">
          <a:xfrm>
            <a:off x="5333999" y="1747597"/>
            <a:ext cx="3086165" cy="164830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Textfeld 7"/>
          <p:cNvSpPr txBox="1"/>
          <p:nvPr/>
        </p:nvSpPr>
        <p:spPr>
          <a:xfrm>
            <a:off x="5333999" y="3840968"/>
            <a:ext cx="3086165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Click </a:t>
            </a:r>
            <a:r>
              <a:rPr lang="de-DE" sz="1400" b="1" dirty="0"/>
              <a:t>„OK“ </a:t>
            </a:r>
            <a:r>
              <a:rPr lang="de-DE" sz="1400" b="1" dirty="0" err="1"/>
              <a:t>to</a:t>
            </a:r>
            <a:r>
              <a:rPr lang="de-DE" sz="1400" b="1" dirty="0"/>
              <a:t> INCLUDE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shown</a:t>
            </a:r>
            <a:r>
              <a:rPr lang="de-DE" sz="1400" dirty="0"/>
              <a:t> </a:t>
            </a:r>
            <a:r>
              <a:rPr lang="de-DE" sz="1400" dirty="0" err="1"/>
              <a:t>dataset</a:t>
            </a:r>
            <a:r>
              <a:rPr lang="de-DE" sz="1400" dirty="0"/>
              <a:t>.</a:t>
            </a:r>
          </a:p>
          <a:p>
            <a:r>
              <a:rPr lang="de-DE" sz="1400" b="1" dirty="0"/>
              <a:t>Check „EXCLUDE“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click</a:t>
            </a:r>
            <a:r>
              <a:rPr lang="de-DE" sz="1400" b="1" dirty="0"/>
              <a:t> „OK“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b="1" dirty="0"/>
              <a:t>EXCLUDE</a:t>
            </a:r>
            <a:r>
              <a:rPr lang="de-DE" sz="1400" dirty="0"/>
              <a:t> it.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5697819" y="2901680"/>
            <a:ext cx="0" cy="9392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 flipV="1">
            <a:off x="4667250" y="1747597"/>
            <a:ext cx="666749" cy="65270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4667250" y="3271336"/>
            <a:ext cx="666749" cy="12456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77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81312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dataplots</a:t>
            </a:r>
            <a:r>
              <a:rPr lang="de-DE" dirty="0"/>
              <a:t>“ </a:t>
            </a:r>
            <a:r>
              <a:rPr lang="de-DE" dirty="0" err="1"/>
              <a:t>folder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„</a:t>
            </a:r>
            <a:r>
              <a:rPr lang="de-DE" b="1" dirty="0" err="1">
                <a:solidFill>
                  <a:srgbClr val="7030A0"/>
                </a:solidFill>
              </a:rPr>
              <a:t>Results</a:t>
            </a:r>
            <a:r>
              <a:rPr lang="de-DE" b="1" dirty="0">
                <a:solidFill>
                  <a:srgbClr val="7030A0"/>
                </a:solidFill>
              </a:rPr>
              <a:t> (</a:t>
            </a:r>
            <a:r>
              <a:rPr lang="de-DE" b="1" dirty="0" err="1">
                <a:solidFill>
                  <a:srgbClr val="7030A0"/>
                </a:solidFill>
              </a:rPr>
              <a:t>selected</a:t>
            </a:r>
            <a:r>
              <a:rPr lang="de-DE" b="1" dirty="0">
                <a:solidFill>
                  <a:srgbClr val="7030A0"/>
                </a:solidFill>
              </a:rPr>
              <a:t>)</a:t>
            </a:r>
            <a:r>
              <a:rPr lang="de-DE" dirty="0"/>
              <a:t>“.</a:t>
            </a:r>
            <a:br>
              <a:rPr lang="de-DE" dirty="0"/>
            </a:br>
            <a:r>
              <a:rPr lang="de-DE" dirty="0"/>
              <a:t>This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only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you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included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b="1" dirty="0" err="1">
                <a:solidFill>
                  <a:srgbClr val="7030A0"/>
                </a:solidFill>
              </a:rPr>
              <a:t>list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excluded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/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in a </a:t>
            </a:r>
            <a:r>
              <a:rPr lang="de-DE" dirty="0" err="1"/>
              <a:t>stats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b="1" dirty="0" smtClean="0">
                <a:solidFill>
                  <a:srgbClr val="7030A0"/>
                </a:solidFill>
              </a:rPr>
              <a:t>original </a:t>
            </a:r>
            <a:r>
              <a:rPr lang="de-DE" b="1" dirty="0" err="1" smtClean="0">
                <a:solidFill>
                  <a:srgbClr val="7030A0"/>
                </a:solidFill>
              </a:rPr>
              <a:t>data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remain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unchanged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08503" y="682228"/>
            <a:ext cx="164493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5. </a:t>
            </a:r>
            <a:r>
              <a:rPr lang="de-DE" b="1" dirty="0" err="1"/>
              <a:t>Exclude</a:t>
            </a:r>
            <a:r>
              <a:rPr lang="de-DE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35871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60950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smtClean="0"/>
              <a:t>„</a:t>
            </a:r>
            <a:r>
              <a:rPr lang="de-DE" b="1" dirty="0">
                <a:solidFill>
                  <a:srgbClr val="7030A0"/>
                </a:solidFill>
              </a:rPr>
              <a:t>6</a:t>
            </a:r>
            <a:r>
              <a:rPr lang="de-DE" b="1" dirty="0" smtClean="0">
                <a:solidFill>
                  <a:srgbClr val="7030A0"/>
                </a:solidFill>
              </a:rPr>
              <a:t>. </a:t>
            </a:r>
            <a:r>
              <a:rPr lang="de-DE" b="1" dirty="0">
                <a:solidFill>
                  <a:srgbClr val="7030A0"/>
                </a:solidFill>
              </a:rPr>
              <a:t>Re-Evaluation</a:t>
            </a:r>
            <a:r>
              <a:rPr lang="de-DE" dirty="0"/>
              <a:t>“,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settings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after </a:t>
            </a:r>
            <a:r>
              <a:rPr lang="de-DE" dirty="0" err="1"/>
              <a:t>evaluation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</a:t>
            </a:r>
            <a:r>
              <a:rPr lang="de-DE" dirty="0" smtClean="0"/>
              <a:t>„</a:t>
            </a:r>
            <a:r>
              <a:rPr lang="de-DE" b="1" dirty="0" smtClean="0">
                <a:solidFill>
                  <a:srgbClr val="7030A0"/>
                </a:solidFill>
              </a:rPr>
              <a:t>6. </a:t>
            </a:r>
            <a:r>
              <a:rPr lang="de-DE" b="1" dirty="0">
                <a:solidFill>
                  <a:srgbClr val="7030A0"/>
                </a:solidFill>
              </a:rPr>
              <a:t>Re-Evaluation</a:t>
            </a:r>
            <a:r>
              <a:rPr lang="de-DE" dirty="0"/>
              <a:t>“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„OK“.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dataplots</a:t>
            </a:r>
            <a:r>
              <a:rPr lang="de-DE" dirty="0"/>
              <a:t>“ </a:t>
            </a:r>
            <a:r>
              <a:rPr lang="de-DE" b="1" dirty="0" err="1">
                <a:solidFill>
                  <a:srgbClr val="7030A0"/>
                </a:solidFill>
              </a:rPr>
              <a:t>subfolder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,</a:t>
            </a:r>
            <a:br>
              <a:rPr lang="de-DE" dirty="0"/>
            </a:br>
            <a:r>
              <a:rPr lang="de-DE" b="1" dirty="0">
                <a:solidFill>
                  <a:srgbClr val="7030A0"/>
                </a:solidFill>
              </a:rPr>
              <a:t>open </a:t>
            </a:r>
            <a:r>
              <a:rPr lang="de-DE" b="1" dirty="0" err="1" smtClean="0">
                <a:solidFill>
                  <a:srgbClr val="7030A0"/>
                </a:solidFill>
              </a:rPr>
              <a:t>it</a:t>
            </a:r>
            <a:r>
              <a:rPr lang="de-DE" b="1" dirty="0" smtClean="0">
                <a:solidFill>
                  <a:srgbClr val="7030A0"/>
                </a:solidFill>
              </a:rPr>
              <a:t>,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Amplitudes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only</a:t>
            </a:r>
            <a:r>
              <a:rPr lang="de-DE" dirty="0"/>
              <a:t>“ </a:t>
            </a:r>
            <a:r>
              <a:rPr lang="de-DE" b="1" dirty="0" err="1">
                <a:solidFill>
                  <a:srgbClr val="7030A0"/>
                </a:solidFill>
              </a:rPr>
              <a:t>text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file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dirty="0" err="1" smtClean="0"/>
              <a:t>click</a:t>
            </a:r>
            <a:r>
              <a:rPr lang="de-DE" dirty="0" smtClean="0"/>
              <a:t> „</a:t>
            </a:r>
            <a:r>
              <a:rPr lang="de-DE" b="1" dirty="0" smtClean="0">
                <a:solidFill>
                  <a:srgbClr val="7030A0"/>
                </a:solidFill>
              </a:rPr>
              <a:t>OK</a:t>
            </a:r>
            <a:r>
              <a:rPr lang="de-DE" dirty="0" smtClean="0"/>
              <a:t>“ </a:t>
            </a:r>
            <a:r>
              <a:rPr lang="de-DE" dirty="0" err="1" smtClean="0"/>
              <a:t>to</a:t>
            </a:r>
            <a:r>
              <a:rPr lang="de-DE" dirty="0" smtClean="0"/>
              <a:t> open it.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08503" y="682228"/>
            <a:ext cx="1727909" cy="369332"/>
          </a:xfrm>
          <a:prstGeom prst="rect">
            <a:avLst/>
          </a:prstGeom>
          <a:gradFill>
            <a:gsLst>
              <a:gs pos="0">
                <a:srgbClr val="0000A8"/>
              </a:gs>
              <a:gs pos="80000">
                <a:srgbClr val="2929FF"/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6. Re-Evaluation</a:t>
            </a:r>
          </a:p>
        </p:txBody>
      </p:sp>
      <p:pic>
        <p:nvPicPr>
          <p:cNvPr id="1026" name="Picture 2" descr="G:\Paper Auswertung von Myocyten mit ImageJ\Paper\Vortrag PPoint Film\Abbildungen\Select_0001_Layer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659" y="1652230"/>
            <a:ext cx="31051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60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671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apply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other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settings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evaluated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dirty="0"/>
              <a:t>.</a:t>
            </a:r>
          </a:p>
        </p:txBody>
      </p:sp>
      <p:pic>
        <p:nvPicPr>
          <p:cNvPr id="3075" name="Picture 3" descr="F:\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4" y="1561862"/>
            <a:ext cx="1872295" cy="24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eschweifte Klammer rechts 1"/>
          <p:cNvSpPr/>
          <p:nvPr/>
        </p:nvSpPr>
        <p:spPr>
          <a:xfrm>
            <a:off x="2004159" y="2266950"/>
            <a:ext cx="106481" cy="889000"/>
          </a:xfrm>
          <a:prstGeom prst="rightBrace">
            <a:avLst>
              <a:gd name="adj1" fmla="val 4709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2149327" y="2443143"/>
            <a:ext cx="4667176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Apply</a:t>
            </a:r>
            <a:r>
              <a:rPr lang="de-DE" sz="1400" dirty="0"/>
              <a:t> </a:t>
            </a:r>
            <a:r>
              <a:rPr lang="de-DE" sz="1400" b="1" dirty="0" err="1"/>
              <a:t>four</a:t>
            </a:r>
            <a:r>
              <a:rPr lang="de-DE" sz="1400" b="1" dirty="0"/>
              <a:t> different </a:t>
            </a:r>
            <a:r>
              <a:rPr lang="de-DE" sz="1400" b="1" dirty="0" err="1"/>
              <a:t>thresholds</a:t>
            </a:r>
            <a:r>
              <a:rPr lang="de-DE" sz="1400" b="1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extracted</a:t>
            </a:r>
            <a:r>
              <a:rPr lang="de-DE" sz="1400" dirty="0"/>
              <a:t> </a:t>
            </a:r>
            <a:r>
              <a:rPr lang="de-DE" sz="1400" b="1" dirty="0" err="1"/>
              <a:t>amplitude</a:t>
            </a:r>
            <a:r>
              <a:rPr lang="de-DE" sz="1400" dirty="0"/>
              <a:t>. </a:t>
            </a:r>
            <a:r>
              <a:rPr lang="de-DE" sz="1400" dirty="0" err="1"/>
              <a:t>Please</a:t>
            </a:r>
            <a:r>
              <a:rPr lang="de-DE" sz="1400" dirty="0"/>
              <a:t> </a:t>
            </a:r>
            <a:r>
              <a:rPr lang="de-DE" sz="1400" dirty="0" err="1"/>
              <a:t>see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manual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details</a:t>
            </a:r>
            <a:r>
              <a:rPr lang="de-DE" sz="1400" dirty="0"/>
              <a:t>.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414480" y="3129020"/>
            <a:ext cx="4402023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Change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detected</a:t>
            </a:r>
            <a:r>
              <a:rPr lang="de-DE" sz="1400" dirty="0"/>
              <a:t> framerate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video</a:t>
            </a:r>
            <a:r>
              <a:rPr lang="de-DE" sz="1400" dirty="0"/>
              <a:t> (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necessary</a:t>
            </a:r>
            <a:r>
              <a:rPr lang="de-DE" sz="1400" dirty="0"/>
              <a:t>).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1892300" y="3282680"/>
            <a:ext cx="52218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2414479" y="1878070"/>
            <a:ext cx="440202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Higher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„</a:t>
            </a:r>
            <a:r>
              <a:rPr lang="de-DE" sz="1400" b="1" dirty="0" err="1"/>
              <a:t>Detection</a:t>
            </a:r>
            <a:r>
              <a:rPr lang="de-DE" sz="1400" dirty="0"/>
              <a:t>“ </a:t>
            </a:r>
            <a:r>
              <a:rPr lang="de-DE" sz="1400" b="1" dirty="0" err="1"/>
              <a:t>include</a:t>
            </a:r>
            <a:r>
              <a:rPr lang="de-DE" sz="1400" b="1" dirty="0"/>
              <a:t> </a:t>
            </a:r>
            <a:r>
              <a:rPr lang="de-DE" sz="1400" b="1" dirty="0" err="1"/>
              <a:t>smaller</a:t>
            </a:r>
            <a:r>
              <a:rPr lang="de-DE" sz="1400" b="1" dirty="0"/>
              <a:t> </a:t>
            </a:r>
            <a:r>
              <a:rPr lang="de-DE" sz="1400" b="1" dirty="0" err="1"/>
              <a:t>local</a:t>
            </a:r>
            <a:r>
              <a:rPr lang="de-DE" sz="1400" b="1" dirty="0"/>
              <a:t> </a:t>
            </a:r>
            <a:r>
              <a:rPr lang="de-DE" sz="1400" b="1" dirty="0" err="1"/>
              <a:t>maxima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detected</a:t>
            </a:r>
            <a:r>
              <a:rPr lang="de-DE" sz="1400" dirty="0"/>
              <a:t> </a:t>
            </a:r>
            <a:r>
              <a:rPr lang="de-DE" sz="1400" dirty="0" err="1"/>
              <a:t>peaks</a:t>
            </a:r>
            <a:r>
              <a:rPr lang="de-DE" sz="1400" dirty="0"/>
              <a:t>/</a:t>
            </a:r>
            <a:r>
              <a:rPr lang="de-DE" sz="1400" dirty="0" err="1"/>
              <a:t>contractions</a:t>
            </a:r>
            <a:r>
              <a:rPr lang="de-DE" sz="1400" dirty="0"/>
              <a:t>.</a:t>
            </a:r>
          </a:p>
        </p:txBody>
      </p:sp>
      <p:cxnSp>
        <p:nvCxnSpPr>
          <p:cNvPr id="14" name="Gerade Verbindung mit Pfeil 13"/>
          <p:cNvCxnSpPr/>
          <p:nvPr/>
        </p:nvCxnSpPr>
        <p:spPr>
          <a:xfrm flipH="1">
            <a:off x="1892299" y="2139680"/>
            <a:ext cx="52218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08503" y="682228"/>
            <a:ext cx="1727909" cy="369332"/>
          </a:xfrm>
          <a:prstGeom prst="rect">
            <a:avLst/>
          </a:prstGeom>
          <a:gradFill>
            <a:gsLst>
              <a:gs pos="0">
                <a:srgbClr val="0000A8"/>
              </a:gs>
              <a:gs pos="80000">
                <a:srgbClr val="2929FF"/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6. Re-Evaluation</a:t>
            </a:r>
          </a:p>
        </p:txBody>
      </p:sp>
    </p:spTree>
    <p:extLst>
      <p:ext uri="{BB962C8B-B14F-4D97-AF65-F5344CB8AC3E}">
        <p14:creationId xmlns:p14="http://schemas.microsoft.com/office/powerpoint/2010/main" val="947723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761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select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dataset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smtClean="0">
                <a:solidFill>
                  <a:srgbClr val="7030A0"/>
                </a:solidFill>
              </a:rPr>
              <a:t>(a </a:t>
            </a:r>
            <a:r>
              <a:rPr lang="de-DE" b="1" dirty="0" err="1" smtClean="0">
                <a:solidFill>
                  <a:srgbClr val="7030A0"/>
                </a:solidFill>
              </a:rPr>
              <a:t>single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cell</a:t>
            </a:r>
            <a:r>
              <a:rPr lang="de-DE" b="1" dirty="0" smtClean="0">
                <a:solidFill>
                  <a:srgbClr val="7030A0"/>
                </a:solidFill>
              </a:rPr>
              <a:t>, in </a:t>
            </a:r>
            <a:r>
              <a:rPr lang="de-DE" b="1" dirty="0" err="1" smtClean="0">
                <a:solidFill>
                  <a:srgbClr val="7030A0"/>
                </a:solidFill>
              </a:rPr>
              <a:t>this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case</a:t>
            </a:r>
            <a:r>
              <a:rPr lang="de-DE" b="1" dirty="0" smtClean="0">
                <a:solidFill>
                  <a:srgbClr val="7030A0"/>
                </a:solidFill>
              </a:rPr>
              <a:t>)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to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re-evaluate</a:t>
            </a:r>
            <a:r>
              <a:rPr lang="de-DE" dirty="0"/>
              <a:t>.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094181" y="2944870"/>
            <a:ext cx="373360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/>
                </a:solidFill>
              </a:rPr>
              <a:t>Every </a:t>
            </a:r>
            <a:r>
              <a:rPr lang="de-DE" sz="1400" b="1" dirty="0" err="1">
                <a:solidFill>
                  <a:schemeClr val="tx1"/>
                </a:solidFill>
              </a:rPr>
              <a:t>single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cell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your</a:t>
            </a:r>
            <a:r>
              <a:rPr lang="de-DE" sz="1400" dirty="0"/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evaluation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listed</a:t>
            </a:r>
            <a:r>
              <a:rPr lang="de-DE" sz="1400" dirty="0"/>
              <a:t> </a:t>
            </a:r>
            <a:r>
              <a:rPr lang="de-DE" sz="1400" dirty="0" err="1"/>
              <a:t>here</a:t>
            </a:r>
            <a:r>
              <a:rPr lang="de-DE" sz="1400" dirty="0"/>
              <a:t> – </a:t>
            </a:r>
            <a:r>
              <a:rPr lang="de-DE" sz="1400" b="1" dirty="0">
                <a:solidFill>
                  <a:schemeClr val="tx1"/>
                </a:solidFill>
              </a:rPr>
              <a:t>just pick </a:t>
            </a:r>
            <a:r>
              <a:rPr lang="de-DE" sz="1400" b="1" dirty="0" err="1">
                <a:solidFill>
                  <a:schemeClr val="tx1"/>
                </a:solidFill>
              </a:rPr>
              <a:t>one</a:t>
            </a:r>
            <a:r>
              <a:rPr lang="de-DE" sz="1400" dirty="0"/>
              <a:t>.</a:t>
            </a:r>
          </a:p>
        </p:txBody>
      </p:sp>
      <p:pic>
        <p:nvPicPr>
          <p:cNvPr id="4098" name="Picture 2" descr="F:\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7" y="1765300"/>
            <a:ext cx="4682111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erade Verbindung mit Pfeil 14"/>
          <p:cNvCxnSpPr/>
          <p:nvPr/>
        </p:nvCxnSpPr>
        <p:spPr>
          <a:xfrm flipH="1">
            <a:off x="4572000" y="3206480"/>
            <a:ext cx="52218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108503" y="682228"/>
            <a:ext cx="1727909" cy="369332"/>
          </a:xfrm>
          <a:prstGeom prst="rect">
            <a:avLst/>
          </a:prstGeom>
          <a:gradFill>
            <a:gsLst>
              <a:gs pos="0">
                <a:srgbClr val="0000A8"/>
              </a:gs>
              <a:gs pos="80000">
                <a:srgbClr val="2929FF"/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6. Re-Evaluation</a:t>
            </a:r>
          </a:p>
        </p:txBody>
      </p:sp>
    </p:spTree>
    <p:extLst>
      <p:ext uri="{BB962C8B-B14F-4D97-AF65-F5344CB8AC3E}">
        <p14:creationId xmlns:p14="http://schemas.microsoft.com/office/powerpoint/2010/main" val="1500355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551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Save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discard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(</a:t>
            </a:r>
            <a:r>
              <a:rPr lang="de-DE" dirty="0" err="1" smtClean="0"/>
              <a:t>new</a:t>
            </a:r>
            <a:r>
              <a:rPr lang="de-DE" dirty="0" smtClean="0"/>
              <a:t>) </a:t>
            </a:r>
            <a:r>
              <a:rPr lang="de-DE" b="1" dirty="0" err="1" smtClean="0">
                <a:solidFill>
                  <a:srgbClr val="7030A0"/>
                </a:solidFill>
              </a:rPr>
              <a:t>dataset</a:t>
            </a:r>
            <a:r>
              <a:rPr lang="de-DE" b="1" dirty="0" smtClean="0">
                <a:solidFill>
                  <a:srgbClr val="7030A0"/>
                </a:solidFill>
              </a:rPr>
              <a:t> after </a:t>
            </a:r>
            <a:r>
              <a:rPr lang="de-DE" b="1" dirty="0" err="1" smtClean="0">
                <a:solidFill>
                  <a:srgbClr val="7030A0"/>
                </a:solidFill>
              </a:rPr>
              <a:t>re</a:t>
            </a:r>
            <a:r>
              <a:rPr lang="de-DE" b="1" dirty="0" smtClean="0">
                <a:solidFill>
                  <a:srgbClr val="7030A0"/>
                </a:solidFill>
              </a:rPr>
              <a:t>-evaluation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483099" y="3802120"/>
            <a:ext cx="3768165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/>
                </a:solidFill>
              </a:rPr>
              <a:t>Check „Yes“ </a:t>
            </a:r>
            <a:r>
              <a:rPr lang="de-DE" sz="1400" b="1" dirty="0" err="1">
                <a:solidFill>
                  <a:schemeClr val="tx1"/>
                </a:solidFill>
              </a:rPr>
              <a:t>and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click</a:t>
            </a:r>
            <a:r>
              <a:rPr lang="de-DE" sz="1400" b="1" dirty="0">
                <a:solidFill>
                  <a:schemeClr val="tx1"/>
                </a:solidFill>
              </a:rPr>
              <a:t> „OK“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>
                <a:solidFill>
                  <a:schemeClr val="tx1"/>
                </a:solidFill>
              </a:rPr>
              <a:t>save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new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plot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well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the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new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results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table</a:t>
            </a:r>
            <a:r>
              <a:rPr lang="de-DE" sz="1400" dirty="0">
                <a:solidFill>
                  <a:schemeClr val="tx1"/>
                </a:solidFill>
              </a:rPr>
              <a:t>.</a:t>
            </a:r>
          </a:p>
          <a:p>
            <a:r>
              <a:rPr lang="de-DE" sz="1400" dirty="0">
                <a:solidFill>
                  <a:schemeClr val="tx1"/>
                </a:solidFill>
              </a:rPr>
              <a:t>Just </a:t>
            </a:r>
            <a:r>
              <a:rPr lang="de-DE" sz="1400" b="1" dirty="0" err="1">
                <a:solidFill>
                  <a:schemeClr val="tx1"/>
                </a:solidFill>
              </a:rPr>
              <a:t>click</a:t>
            </a:r>
            <a:r>
              <a:rPr lang="de-DE" sz="1400" b="1" dirty="0">
                <a:solidFill>
                  <a:schemeClr val="tx1"/>
                </a:solidFill>
              </a:rPr>
              <a:t> „OK“ </a:t>
            </a:r>
            <a:r>
              <a:rPr lang="de-DE" sz="1400" b="1" dirty="0" err="1">
                <a:solidFill>
                  <a:schemeClr val="tx1"/>
                </a:solidFill>
              </a:rPr>
              <a:t>to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restart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re</a:t>
            </a:r>
            <a:r>
              <a:rPr lang="de-DE" sz="1400" dirty="0">
                <a:solidFill>
                  <a:schemeClr val="tx1"/>
                </a:solidFill>
              </a:rPr>
              <a:t>-evaluation </a:t>
            </a:r>
            <a:r>
              <a:rPr lang="de-DE" sz="1400" dirty="0" err="1">
                <a:solidFill>
                  <a:schemeClr val="tx1"/>
                </a:solidFill>
              </a:rPr>
              <a:t>with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other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settings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and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data</a:t>
            </a:r>
            <a:r>
              <a:rPr lang="de-DE" sz="1400" dirty="0">
                <a:solidFill>
                  <a:schemeClr val="tx1"/>
                </a:solidFill>
              </a:rPr>
              <a:t> (</a:t>
            </a:r>
            <a:r>
              <a:rPr lang="de-DE" sz="1400" b="1" dirty="0" err="1">
                <a:solidFill>
                  <a:schemeClr val="tx1"/>
                </a:solidFill>
              </a:rPr>
              <a:t>without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saving</a:t>
            </a:r>
            <a:r>
              <a:rPr lang="de-DE" sz="1400" dirty="0">
                <a:solidFill>
                  <a:schemeClr val="tx1"/>
                </a:solidFill>
              </a:rPr>
              <a:t>).</a:t>
            </a:r>
            <a:endParaRPr lang="de-DE" sz="1400" dirty="0"/>
          </a:p>
        </p:txBody>
      </p:sp>
      <p:pic>
        <p:nvPicPr>
          <p:cNvPr id="4099" name="Picture 3" descr="F:\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3" y="1581150"/>
            <a:ext cx="4044826" cy="25019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3" descr="F:\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1" t="30217" r="10948" b="26858"/>
          <a:stretch/>
        </p:blipFill>
        <p:spPr bwMode="auto">
          <a:xfrm>
            <a:off x="4483099" y="1581150"/>
            <a:ext cx="3768165" cy="208650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15" name="Gerade Verbindung mit Pfeil 14"/>
          <p:cNvCxnSpPr/>
          <p:nvPr/>
        </p:nvCxnSpPr>
        <p:spPr>
          <a:xfrm flipV="1">
            <a:off x="4921251" y="3111230"/>
            <a:ext cx="0" cy="6924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108503" y="682228"/>
            <a:ext cx="1727909" cy="369332"/>
          </a:xfrm>
          <a:prstGeom prst="rect">
            <a:avLst/>
          </a:prstGeom>
          <a:gradFill>
            <a:gsLst>
              <a:gs pos="0">
                <a:srgbClr val="0000A8"/>
              </a:gs>
              <a:gs pos="80000">
                <a:srgbClr val="2929FF"/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6. Re-Evaluation</a:t>
            </a:r>
          </a:p>
        </p:txBody>
      </p:sp>
    </p:spTree>
    <p:extLst>
      <p:ext uri="{BB962C8B-B14F-4D97-AF65-F5344CB8AC3E}">
        <p14:creationId xmlns:p14="http://schemas.microsoft.com/office/powerpoint/2010/main" val="272601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473229" y="-21416"/>
            <a:ext cx="4197559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MYOCYTER v1.3 – Quickstart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8503" y="754808"/>
            <a:ext cx="9039782" cy="4078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quickstart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manual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MYOCYTER v1.3</a:t>
            </a:r>
            <a:r>
              <a:rPr lang="de-DE" dirty="0"/>
              <a:t>, </a:t>
            </a:r>
            <a:r>
              <a:rPr lang="en-US" dirty="0"/>
              <a:t>which sets out its workflow as short </a:t>
            </a:r>
          </a:p>
          <a:p>
            <a:r>
              <a:rPr lang="en-US" dirty="0"/>
              <a:t>as possible</a:t>
            </a:r>
            <a:r>
              <a:rPr lang="de-DE" dirty="0" smtClean="0"/>
              <a:t>. </a:t>
            </a:r>
            <a:endParaRPr lang="de-DE" dirty="0"/>
          </a:p>
          <a:p>
            <a:endParaRPr lang="de-DE" sz="500" dirty="0"/>
          </a:p>
          <a:p>
            <a:r>
              <a:rPr lang="de-DE" b="1" dirty="0">
                <a:solidFill>
                  <a:srgbClr val="7030A0"/>
                </a:solidFill>
              </a:rPr>
              <a:t>MYOCYTER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b="1" dirty="0" err="1">
                <a:solidFill>
                  <a:srgbClr val="7030A0"/>
                </a:solidFill>
              </a:rPr>
              <a:t>macro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ImageJ</a:t>
            </a:r>
            <a:r>
              <a:rPr lang="de-DE" dirty="0"/>
              <a:t>“, </a:t>
            </a:r>
            <a:r>
              <a:rPr lang="de-DE" dirty="0" err="1"/>
              <a:t>enabling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extraction</a:t>
            </a:r>
            <a:r>
              <a:rPr lang="de-DE" dirty="0"/>
              <a:t> </a:t>
            </a:r>
          </a:p>
          <a:p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b="1" dirty="0" err="1">
                <a:solidFill>
                  <a:srgbClr val="7030A0"/>
                </a:solidFill>
              </a:rPr>
              <a:t>unmatched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amount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parameters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videos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contracting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cells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like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cardio</a:t>
            </a:r>
            <a:r>
              <a:rPr lang="de-DE" dirty="0"/>
              <a:t>-)</a:t>
            </a:r>
            <a:r>
              <a:rPr lang="de-DE" dirty="0" err="1"/>
              <a:t>myocytes</a:t>
            </a:r>
            <a:r>
              <a:rPr lang="de-DE" dirty="0"/>
              <a:t>. </a:t>
            </a:r>
            <a:endParaRPr lang="de-DE" dirty="0" smtClean="0"/>
          </a:p>
          <a:p>
            <a:endParaRPr lang="de-DE" sz="500" dirty="0"/>
          </a:p>
          <a:p>
            <a:r>
              <a:rPr lang="en-US" dirty="0"/>
              <a:t>Please read the </a:t>
            </a:r>
            <a:r>
              <a:rPr lang="en-US" b="1" dirty="0">
                <a:solidFill>
                  <a:srgbClr val="FF0000"/>
                </a:solidFill>
              </a:rPr>
              <a:t>complete </a:t>
            </a:r>
            <a:r>
              <a:rPr lang="en-US" b="1" dirty="0" err="1" smtClean="0">
                <a:solidFill>
                  <a:srgbClr val="FF0000"/>
                </a:solidFill>
              </a:rPr>
              <a:t>quickstart</a:t>
            </a:r>
            <a:r>
              <a:rPr lang="en-US" b="1" dirty="0" smtClean="0">
                <a:solidFill>
                  <a:srgbClr val="FF0000"/>
                </a:solidFill>
              </a:rPr>
              <a:t> first </a:t>
            </a:r>
            <a:r>
              <a:rPr lang="en-US" dirty="0" smtClean="0"/>
              <a:t>to </a:t>
            </a:r>
            <a:r>
              <a:rPr lang="en-US" dirty="0"/>
              <a:t>familiarize yourself with the possibilities 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and </a:t>
            </a:r>
            <a:r>
              <a:rPr lang="en-US" dirty="0"/>
              <a:t>to be able to decide </a:t>
            </a:r>
            <a:r>
              <a:rPr lang="en-US" b="1" dirty="0">
                <a:solidFill>
                  <a:srgbClr val="FF0000"/>
                </a:solidFill>
              </a:rPr>
              <a:t>which settings are best suited </a:t>
            </a:r>
            <a:r>
              <a:rPr lang="en-US" dirty="0"/>
              <a:t>for your </a:t>
            </a:r>
            <a:r>
              <a:rPr lang="en-US" dirty="0" smtClean="0"/>
              <a:t>samples/data.</a:t>
            </a:r>
            <a:endParaRPr lang="de-DE" dirty="0"/>
          </a:p>
          <a:p>
            <a:endParaRPr lang="de-DE" sz="500" dirty="0"/>
          </a:p>
          <a:p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technological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background</a:t>
            </a:r>
            <a:r>
              <a:rPr lang="de-DE" dirty="0"/>
              <a:t>,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effects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available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settings</a:t>
            </a:r>
            <a:r>
              <a:rPr lang="de-DE" dirty="0"/>
              <a:t>,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detailed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manual</a:t>
            </a:r>
            <a:r>
              <a:rPr lang="de-DE" dirty="0"/>
              <a:t>. </a:t>
            </a:r>
          </a:p>
          <a:p>
            <a:endParaRPr lang="de-DE" sz="500" dirty="0"/>
          </a:p>
          <a:p>
            <a:r>
              <a:rPr lang="de-DE" dirty="0"/>
              <a:t>The </a:t>
            </a:r>
            <a:r>
              <a:rPr lang="de-DE" b="1" dirty="0" err="1">
                <a:solidFill>
                  <a:srgbClr val="7030A0"/>
                </a:solidFill>
              </a:rPr>
              <a:t>latest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version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MYOCYTER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quickstart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detailed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manual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br>
              <a:rPr lang="de-DE" dirty="0"/>
            </a:br>
            <a:r>
              <a:rPr lang="de-DE" b="1" dirty="0" err="1">
                <a:solidFill>
                  <a:srgbClr val="7030A0"/>
                </a:solidFill>
              </a:rPr>
              <a:t>videos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for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testing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purposes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 </a:t>
            </a:r>
            <a:r>
              <a:rPr lang="de-DE" b="1" dirty="0">
                <a:solidFill>
                  <a:srgbClr val="7030A0"/>
                </a:solidFill>
                <a:hlinkClick r:id="rId2"/>
              </a:rPr>
              <a:t>www.scyrus.de</a:t>
            </a:r>
            <a:endParaRPr lang="de-DE" b="1" dirty="0">
              <a:solidFill>
                <a:srgbClr val="7030A0"/>
              </a:solidFill>
            </a:endParaRPr>
          </a:p>
          <a:p>
            <a:endParaRPr lang="de-DE" sz="500" b="1" dirty="0">
              <a:solidFill>
                <a:srgbClr val="7030A0"/>
              </a:solidFill>
            </a:endParaRP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also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  <a:hlinkClick r:id="rId3"/>
              </a:rPr>
              <a:t>YouTube-</a:t>
            </a:r>
            <a:r>
              <a:rPr lang="de-DE" b="1" dirty="0" err="1">
                <a:solidFill>
                  <a:srgbClr val="7030A0"/>
                </a:solidFill>
                <a:hlinkClick r:id="rId3"/>
              </a:rPr>
              <a:t>channel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macro</a:t>
            </a:r>
            <a:r>
              <a:rPr lang="de-DE" dirty="0"/>
              <a:t> on </a:t>
            </a:r>
            <a:r>
              <a:rPr lang="de-DE" b="1" dirty="0" err="1">
                <a:hlinkClick r:id="rId4"/>
              </a:rPr>
              <a:t>GitHub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87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77074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b="1" dirty="0" err="1">
                <a:solidFill>
                  <a:srgbClr val="7030A0"/>
                </a:solidFill>
              </a:rPr>
              <a:t>re-evaluated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stored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as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plots</a:t>
            </a:r>
            <a:r>
              <a:rPr lang="de-DE" dirty="0"/>
              <a:t>: </a:t>
            </a:r>
            <a:br>
              <a:rPr lang="de-DE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filename</a:t>
            </a:r>
            <a:r>
              <a:rPr lang="de-DE" dirty="0"/>
              <a:t> + „</a:t>
            </a:r>
            <a:r>
              <a:rPr lang="de-DE" dirty="0" err="1"/>
              <a:t>re-evaluated</a:t>
            </a:r>
            <a:r>
              <a:rPr lang="de-DE" dirty="0"/>
              <a:t>“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time (JPEG-format)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and</a:t>
            </a:r>
            <a:r>
              <a:rPr lang="de-DE" dirty="0" smtClean="0"/>
              <a:t> also </a:t>
            </a:r>
            <a:r>
              <a:rPr lang="de-DE" b="1" dirty="0" err="1">
                <a:solidFill>
                  <a:srgbClr val="7030A0"/>
                </a:solidFill>
              </a:rPr>
              <a:t>as</a:t>
            </a:r>
            <a:r>
              <a:rPr lang="de-DE" b="1" dirty="0">
                <a:solidFill>
                  <a:srgbClr val="7030A0"/>
                </a:solidFill>
              </a:rPr>
              <a:t> a </a:t>
            </a:r>
            <a:r>
              <a:rPr lang="de-DE" b="1" dirty="0" err="1">
                <a:solidFill>
                  <a:srgbClr val="7030A0"/>
                </a:solidFill>
              </a:rPr>
              <a:t>single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table</a:t>
            </a:r>
            <a:r>
              <a:rPr lang="de-DE" dirty="0"/>
              <a:t>:</a:t>
            </a:r>
            <a:br>
              <a:rPr lang="de-DE" dirty="0"/>
            </a:br>
            <a:r>
              <a:rPr lang="de-DE" sz="1000" dirty="0"/>
              <a:t/>
            </a:r>
            <a:br>
              <a:rPr lang="de-DE" sz="1000" dirty="0"/>
            </a:br>
            <a:r>
              <a:rPr lang="de-DE" dirty="0"/>
              <a:t>„</a:t>
            </a:r>
            <a:r>
              <a:rPr lang="de-DE" dirty="0" err="1"/>
              <a:t>Amplitudes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“ + „</a:t>
            </a:r>
            <a:r>
              <a:rPr lang="de-DE" dirty="0" err="1"/>
              <a:t>re-revaluated</a:t>
            </a:r>
            <a:r>
              <a:rPr lang="de-DE" dirty="0"/>
              <a:t>“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time (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).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1727909" cy="369332"/>
          </a:xfrm>
          <a:prstGeom prst="rect">
            <a:avLst/>
          </a:prstGeom>
          <a:gradFill>
            <a:gsLst>
              <a:gs pos="0">
                <a:srgbClr val="0000A8"/>
              </a:gs>
              <a:gs pos="80000">
                <a:srgbClr val="2929FF"/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6. Re-Evaluation</a:t>
            </a:r>
          </a:p>
        </p:txBody>
      </p:sp>
    </p:spTree>
    <p:extLst>
      <p:ext uri="{BB962C8B-B14F-4D97-AF65-F5344CB8AC3E}">
        <p14:creationId xmlns:p14="http://schemas.microsoft.com/office/powerpoint/2010/main" val="994131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618380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Evaluation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„</a:t>
            </a:r>
            <a:r>
              <a:rPr lang="de-DE" b="1" dirty="0" err="1">
                <a:solidFill>
                  <a:srgbClr val="7030A0"/>
                </a:solidFill>
              </a:rPr>
              <a:t>continuous</a:t>
            </a:r>
            <a:r>
              <a:rPr lang="de-DE" b="1" dirty="0">
                <a:solidFill>
                  <a:srgbClr val="7030A0"/>
                </a:solidFill>
              </a:rPr>
              <a:t>“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/>
              <a:t>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amplitude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time)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/>
              <a:t>„</a:t>
            </a:r>
            <a:r>
              <a:rPr lang="de-DE" b="1" dirty="0" err="1">
                <a:solidFill>
                  <a:srgbClr val="7030A0"/>
                </a:solidFill>
              </a:rPr>
              <a:t>discrete</a:t>
            </a:r>
            <a:r>
              <a:rPr lang="de-DE" b="1" dirty="0">
                <a:solidFill>
                  <a:srgbClr val="7030A0"/>
                </a:solidFill>
              </a:rPr>
              <a:t>“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(like </a:t>
            </a:r>
            <a:r>
              <a:rPr lang="de-DE" b="1" dirty="0" err="1">
                <a:solidFill>
                  <a:srgbClr val="7030A0"/>
                </a:solidFill>
              </a:rPr>
              <a:t>only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smtClean="0">
                <a:solidFill>
                  <a:srgbClr val="7030A0"/>
                </a:solidFill>
              </a:rPr>
              <a:t/>
            </a:r>
            <a:br>
              <a:rPr lang="de-DE" b="1" dirty="0" smtClean="0">
                <a:solidFill>
                  <a:srgbClr val="7030A0"/>
                </a:solidFill>
              </a:rPr>
            </a:br>
            <a:r>
              <a:rPr lang="de-DE" b="1" dirty="0" err="1" smtClean="0">
                <a:solidFill>
                  <a:srgbClr val="7030A0"/>
                </a:solidFill>
              </a:rPr>
              <a:t>maximum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amplitudes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contraction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extraction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smtClean="0">
                <a:solidFill>
                  <a:srgbClr val="7030A0"/>
                </a:solidFill>
              </a:rPr>
              <a:t>ALL </a:t>
            </a:r>
            <a:r>
              <a:rPr lang="de-DE" b="1" dirty="0">
                <a:solidFill>
                  <a:srgbClr val="7030A0"/>
                </a:solidFill>
              </a:rPr>
              <a:t>„</a:t>
            </a:r>
            <a:r>
              <a:rPr lang="de-DE" b="1" dirty="0" err="1">
                <a:solidFill>
                  <a:srgbClr val="7030A0"/>
                </a:solidFill>
              </a:rPr>
              <a:t>discrete</a:t>
            </a:r>
            <a:r>
              <a:rPr lang="de-DE" b="1" dirty="0">
                <a:solidFill>
                  <a:srgbClr val="7030A0"/>
                </a:solidFill>
              </a:rPr>
              <a:t>“ </a:t>
            </a:r>
            <a:r>
              <a:rPr lang="de-DE" b="1" dirty="0" err="1">
                <a:solidFill>
                  <a:srgbClr val="7030A0"/>
                </a:solidFill>
              </a:rPr>
              <a:t>data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from</a:t>
            </a:r>
            <a:r>
              <a:rPr lang="de-DE" b="1" dirty="0">
                <a:solidFill>
                  <a:srgbClr val="7030A0"/>
                </a:solidFill>
              </a:rPr>
              <a:t> a </a:t>
            </a:r>
            <a:r>
              <a:rPr lang="de-DE" b="1" dirty="0" smtClean="0">
                <a:solidFill>
                  <a:srgbClr val="7030A0"/>
                </a:solidFill>
              </a:rPr>
              <a:t/>
            </a:r>
            <a:br>
              <a:rPr lang="de-DE" b="1" dirty="0" smtClean="0">
                <a:solidFill>
                  <a:srgbClr val="7030A0"/>
                </a:solidFill>
              </a:rPr>
            </a:br>
            <a:r>
              <a:rPr lang="de-DE" b="1" dirty="0" smtClean="0">
                <a:solidFill>
                  <a:srgbClr val="7030A0"/>
                </a:solidFill>
              </a:rPr>
              <a:t>„</a:t>
            </a:r>
            <a:r>
              <a:rPr lang="de-DE" b="1" dirty="0" err="1">
                <a:solidFill>
                  <a:srgbClr val="7030A0"/>
                </a:solidFill>
              </a:rPr>
              <a:t>Results</a:t>
            </a:r>
            <a:r>
              <a:rPr lang="de-DE" b="1" dirty="0">
                <a:solidFill>
                  <a:srgbClr val="7030A0"/>
                </a:solidFill>
              </a:rPr>
              <a:t>“-file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/>
              <a:t>in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First,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asked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rgbClr val="7030A0"/>
                </a:solidFill>
              </a:rPr>
              <a:t>„</a:t>
            </a:r>
            <a:r>
              <a:rPr lang="de-DE" b="1" dirty="0" err="1" smtClean="0">
                <a:solidFill>
                  <a:srgbClr val="7030A0"/>
                </a:solidFill>
              </a:rPr>
              <a:t>Results</a:t>
            </a:r>
            <a:r>
              <a:rPr lang="de-DE" b="1" dirty="0" smtClean="0">
                <a:solidFill>
                  <a:srgbClr val="7030A0"/>
                </a:solidFill>
              </a:rPr>
              <a:t>“-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or</a:t>
            </a:r>
            <a:r>
              <a:rPr lang="de-DE" dirty="0"/>
              <a:t> „</a:t>
            </a:r>
            <a:r>
              <a:rPr lang="de-DE" b="1" dirty="0" err="1">
                <a:solidFill>
                  <a:srgbClr val="7030A0"/>
                </a:solidFill>
              </a:rPr>
              <a:t>Results</a:t>
            </a:r>
            <a:r>
              <a:rPr lang="de-DE" b="1" dirty="0">
                <a:solidFill>
                  <a:srgbClr val="7030A0"/>
                </a:solidFill>
              </a:rPr>
              <a:t> (</a:t>
            </a:r>
            <a:r>
              <a:rPr lang="de-DE" b="1" dirty="0" err="1">
                <a:solidFill>
                  <a:srgbClr val="7030A0"/>
                </a:solidFill>
              </a:rPr>
              <a:t>selected</a:t>
            </a:r>
            <a:r>
              <a:rPr lang="de-DE" b="1" dirty="0" smtClean="0">
                <a:solidFill>
                  <a:srgbClr val="7030A0"/>
                </a:solidFill>
              </a:rPr>
              <a:t>)“-file </a:t>
            </a:r>
            <a:r>
              <a:rPr lang="de-DE" dirty="0" smtClean="0"/>
              <a:t>(</a:t>
            </a:r>
            <a:r>
              <a:rPr lang="de-DE" dirty="0" err="1" smtClean="0"/>
              <a:t>found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dirty="0" err="1" smtClean="0"/>
              <a:t>dataplots</a:t>
            </a:r>
            <a:r>
              <a:rPr lang="de-DE" dirty="0" smtClean="0"/>
              <a:t>“-folder</a:t>
            </a:r>
            <a:r>
              <a:rPr lang="de-DE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Klick „</a:t>
            </a:r>
            <a:r>
              <a:rPr lang="de-DE" b="1" dirty="0" smtClean="0">
                <a:solidFill>
                  <a:srgbClr val="7030A0"/>
                </a:solidFill>
              </a:rPr>
              <a:t>OK</a:t>
            </a:r>
            <a:r>
              <a:rPr lang="de-DE" dirty="0" smtClean="0"/>
              <a:t>“ </a:t>
            </a:r>
            <a:r>
              <a:rPr lang="de-DE" dirty="0" err="1" smtClean="0"/>
              <a:t>to</a:t>
            </a:r>
            <a:r>
              <a:rPr lang="de-DE" dirty="0" smtClean="0"/>
              <a:t> open it.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1885644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7. </a:t>
            </a:r>
            <a:r>
              <a:rPr lang="de-DE" b="1" dirty="0"/>
              <a:t>Data </a:t>
            </a:r>
            <a:r>
              <a:rPr lang="de-DE" b="1" dirty="0" err="1"/>
              <a:t>Extraction</a:t>
            </a:r>
            <a:endParaRPr lang="de-DE" b="1" dirty="0"/>
          </a:p>
        </p:txBody>
      </p:sp>
      <p:pic>
        <p:nvPicPr>
          <p:cNvPr id="3074" name="Picture 2" descr="G:\Paper Auswertung von Myocyten mit ImageJ\Paper\Vortrag PPoint Film\Abbildungen\Select_0000_Layer-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9" y="959532"/>
            <a:ext cx="2384425" cy="116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: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076" y="2700324"/>
            <a:ext cx="2711074" cy="18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6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8993039" cy="346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method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of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data</a:t>
            </a:r>
            <a:r>
              <a:rPr lang="de-DE" b="1" dirty="0" smtClean="0">
                <a:solidFill>
                  <a:srgbClr val="7030A0"/>
                </a:solidFill>
              </a:rPr>
              <a:t/>
            </a:r>
            <a:br>
              <a:rPr lang="de-DE" b="1" dirty="0" smtClean="0">
                <a:solidFill>
                  <a:srgbClr val="7030A0"/>
                </a:solidFill>
              </a:rPr>
            </a:br>
            <a:r>
              <a:rPr lang="de-DE" b="1" dirty="0" err="1" smtClean="0">
                <a:solidFill>
                  <a:srgbClr val="7030A0"/>
                </a:solidFill>
              </a:rPr>
              <a:t>extraction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de-DE" b="1" dirty="0" smtClean="0">
                <a:solidFill>
                  <a:srgbClr val="7030A0"/>
                </a:solidFill>
              </a:rPr>
              <a:t>Remove </a:t>
            </a:r>
            <a:r>
              <a:rPr lang="de-DE" b="1" dirty="0" err="1" smtClean="0">
                <a:solidFill>
                  <a:srgbClr val="7030A0"/>
                </a:solidFill>
              </a:rPr>
              <a:t>first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and</a:t>
            </a:r>
            <a:r>
              <a:rPr lang="de-DE" b="1" dirty="0" smtClean="0">
                <a:solidFill>
                  <a:srgbClr val="7030A0"/>
                </a:solidFill>
              </a:rPr>
              <a:t> last </a:t>
            </a:r>
            <a:r>
              <a:rPr lang="de-DE" b="1" dirty="0" err="1" smtClean="0">
                <a:solidFill>
                  <a:srgbClr val="7030A0"/>
                </a:solidFill>
              </a:rPr>
              <a:t>events</a:t>
            </a:r>
            <a:r>
              <a:rPr lang="de-DE" dirty="0" smtClean="0"/>
              <a:t>“: The </a:t>
            </a:r>
            <a:r>
              <a:rPr lang="de-DE" dirty="0" err="1" smtClean="0"/>
              <a:t>discrete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completely</a:t>
            </a:r>
            <a:r>
              <a:rPr lang="de-DE" dirty="0" smtClean="0"/>
              <a:t> </a:t>
            </a:r>
            <a:r>
              <a:rPr lang="de-DE" dirty="0" err="1" smtClean="0"/>
              <a:t>extracted</a:t>
            </a:r>
            <a:r>
              <a:rPr lang="de-DE" dirty="0" smtClean="0"/>
              <a:t>,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last </a:t>
            </a:r>
            <a:r>
              <a:rPr lang="de-DE" dirty="0" smtClean="0"/>
              <a:t>„</a:t>
            </a:r>
            <a:r>
              <a:rPr lang="de-DE" dirty="0" err="1" smtClean="0"/>
              <a:t>events</a:t>
            </a:r>
            <a:r>
              <a:rPr lang="de-DE" dirty="0" smtClean="0"/>
              <a:t>“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contractions</a:t>
            </a:r>
            <a:r>
              <a:rPr lang="de-DE" dirty="0" smtClean="0"/>
              <a:t>)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recognized</a:t>
            </a:r>
            <a:r>
              <a:rPr lang="de-DE" dirty="0" smtClean="0"/>
              <a:t> </a:t>
            </a:r>
            <a:r>
              <a:rPr lang="de-DE" dirty="0" err="1" smtClean="0"/>
              <a:t>cell</a:t>
            </a:r>
            <a:r>
              <a:rPr lang="de-DE" dirty="0" smtClean="0"/>
              <a:t>/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removed</a:t>
            </a:r>
            <a:r>
              <a:rPr lang="de-DE" dirty="0" smtClean="0"/>
              <a:t>.</a:t>
            </a:r>
            <a:br>
              <a:rPr lang="de-DE" dirty="0" smtClean="0"/>
            </a:br>
            <a:endParaRPr lang="de-DE" sz="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de-DE" b="1" dirty="0" err="1" smtClean="0">
                <a:solidFill>
                  <a:srgbClr val="7030A0"/>
                </a:solidFill>
              </a:rPr>
              <a:t>Complete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extraction</a:t>
            </a:r>
            <a:r>
              <a:rPr lang="de-DE" dirty="0"/>
              <a:t>“: The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completely</a:t>
            </a:r>
            <a:r>
              <a:rPr lang="de-DE" dirty="0" smtClean="0"/>
              <a:t> </a:t>
            </a:r>
            <a:r>
              <a:rPr lang="de-DE" dirty="0" err="1" smtClean="0"/>
              <a:t>extracted</a:t>
            </a:r>
            <a:r>
              <a:rPr lang="de-DE" dirty="0" smtClean="0"/>
              <a:t> (</a:t>
            </a:r>
            <a:r>
              <a:rPr lang="de-DE" b="1" dirty="0" err="1" smtClean="0">
                <a:solidFill>
                  <a:srgbClr val="7030A0"/>
                </a:solidFill>
              </a:rPr>
              <a:t>including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last „</a:t>
            </a:r>
            <a:r>
              <a:rPr lang="de-DE" dirty="0" err="1" smtClean="0"/>
              <a:t>events</a:t>
            </a:r>
            <a:r>
              <a:rPr lang="de-DE" dirty="0" smtClean="0"/>
              <a:t>“).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de-DE" b="1" dirty="0" smtClean="0">
                <a:solidFill>
                  <a:srgbClr val="7030A0"/>
                </a:solidFill>
              </a:rPr>
              <a:t>Remove </a:t>
            </a:r>
            <a:r>
              <a:rPr lang="de-DE" b="1" dirty="0" err="1" smtClean="0">
                <a:solidFill>
                  <a:srgbClr val="7030A0"/>
                </a:solidFill>
              </a:rPr>
              <a:t>highest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and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lowest</a:t>
            </a:r>
            <a:r>
              <a:rPr lang="de-DE" b="1" dirty="0" smtClean="0">
                <a:solidFill>
                  <a:srgbClr val="7030A0"/>
                </a:solidFill>
              </a:rPr>
              <a:t> [%]</a:t>
            </a:r>
            <a:r>
              <a:rPr lang="de-DE" dirty="0" smtClean="0"/>
              <a:t>“: </a:t>
            </a: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percentage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maxima</a:t>
            </a:r>
            <a:r>
              <a:rPr lang="de-DE" dirty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removed</a:t>
            </a:r>
            <a:r>
              <a:rPr lang="de-DE" dirty="0" smtClean="0"/>
              <a:t>.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, „2“ will </a:t>
            </a:r>
            <a:r>
              <a:rPr lang="de-DE" dirty="0" err="1" smtClean="0"/>
              <a:t>result</a:t>
            </a:r>
            <a:r>
              <a:rPr lang="de-DE" dirty="0" smtClean="0"/>
              <a:t> in </a:t>
            </a:r>
            <a:r>
              <a:rPr lang="de-DE" dirty="0" err="1" smtClean="0"/>
              <a:t>remove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2% </a:t>
            </a:r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lowest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.</a:t>
            </a:r>
            <a:br>
              <a:rPr lang="de-DE" dirty="0" smtClean="0"/>
            </a:br>
            <a:r>
              <a:rPr lang="de-DE" dirty="0" smtClean="0"/>
              <a:t>This </a:t>
            </a:r>
            <a:r>
              <a:rPr lang="de-DE" dirty="0" err="1" smtClean="0"/>
              <a:t>option</a:t>
            </a:r>
            <a:r>
              <a:rPr lang="de-DE" dirty="0" smtClean="0"/>
              <a:t> also </a:t>
            </a:r>
            <a:r>
              <a:rPr lang="de-DE" dirty="0" err="1" smtClean="0"/>
              <a:t>sorts</a:t>
            </a:r>
            <a:r>
              <a:rPr lang="de-DE" dirty="0" smtClean="0"/>
              <a:t> all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.   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1885644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7. </a:t>
            </a:r>
            <a:r>
              <a:rPr lang="de-DE" b="1" dirty="0"/>
              <a:t>Data </a:t>
            </a:r>
            <a:r>
              <a:rPr lang="de-DE" b="1" dirty="0" err="1"/>
              <a:t>Extraction</a:t>
            </a:r>
            <a:endParaRPr lang="de-DE" b="1" dirty="0"/>
          </a:p>
        </p:txBody>
      </p:sp>
      <p:pic>
        <p:nvPicPr>
          <p:cNvPr id="3077" name="Picture 5" descr="G: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507" y="866894"/>
            <a:ext cx="3305027" cy="170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692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52931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b="1" dirty="0" err="1" smtClean="0">
                <a:solidFill>
                  <a:srgbClr val="7030A0"/>
                </a:solidFill>
              </a:rPr>
              <a:t>extracted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data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smtClean="0"/>
              <a:t>(„</a:t>
            </a:r>
            <a:r>
              <a:rPr lang="de-DE" b="1" dirty="0" err="1" smtClean="0">
                <a:solidFill>
                  <a:srgbClr val="7030A0"/>
                </a:solidFill>
              </a:rPr>
              <a:t>Extracted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results</a:t>
            </a:r>
            <a:r>
              <a:rPr lang="de-DE" dirty="0" smtClean="0"/>
              <a:t>“)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folder</a:t>
            </a:r>
            <a:r>
              <a:rPr lang="de-DE" dirty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„</a:t>
            </a:r>
            <a:r>
              <a:rPr lang="de-DE" dirty="0" err="1"/>
              <a:t>R</a:t>
            </a:r>
            <a:r>
              <a:rPr lang="de-DE" dirty="0" err="1" smtClean="0"/>
              <a:t>esults</a:t>
            </a:r>
            <a:r>
              <a:rPr lang="de-DE" dirty="0" smtClean="0"/>
              <a:t>“-</a:t>
            </a:r>
            <a:r>
              <a:rPr lang="de-DE" dirty="0" smtClean="0"/>
              <a:t>file.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After </a:t>
            </a:r>
            <a:r>
              <a:rPr lang="de-DE" dirty="0" err="1" smtClean="0"/>
              <a:t>this</a:t>
            </a:r>
            <a:r>
              <a:rPr lang="de-DE" dirty="0" smtClean="0"/>
              <a:t>, </a:t>
            </a:r>
            <a:r>
              <a:rPr lang="de-DE" dirty="0" smtClean="0"/>
              <a:t>MYOCYTER </a:t>
            </a:r>
            <a:r>
              <a:rPr lang="de-DE" dirty="0" smtClean="0"/>
              <a:t>will </a:t>
            </a:r>
            <a:r>
              <a:rPr lang="de-DE" dirty="0" err="1" smtClean="0"/>
              <a:t>immediately</a:t>
            </a:r>
            <a:r>
              <a:rPr lang="de-DE" dirty="0" smtClean="0"/>
              <a:t> </a:t>
            </a:r>
            <a:r>
              <a:rPr lang="de-DE" dirty="0" err="1" smtClean="0"/>
              <a:t>ask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1" dirty="0" err="1" smtClean="0">
                <a:solidFill>
                  <a:srgbClr val="7030A0"/>
                </a:solidFill>
              </a:rPr>
              <a:t>next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smtClean="0">
                <a:solidFill>
                  <a:srgbClr val="7030A0"/>
                </a:solidFill>
              </a:rPr>
              <a:t>„</a:t>
            </a:r>
            <a:r>
              <a:rPr lang="de-DE" b="1" dirty="0" err="1" smtClean="0">
                <a:solidFill>
                  <a:srgbClr val="7030A0"/>
                </a:solidFill>
              </a:rPr>
              <a:t>Results</a:t>
            </a:r>
            <a:r>
              <a:rPr lang="de-DE" b="1" dirty="0" smtClean="0">
                <a:solidFill>
                  <a:srgbClr val="7030A0"/>
                </a:solidFill>
              </a:rPr>
              <a:t>“-file </a:t>
            </a:r>
            <a:r>
              <a:rPr lang="de-DE" b="1" dirty="0" err="1" smtClean="0">
                <a:solidFill>
                  <a:srgbClr val="7030A0"/>
                </a:solidFill>
              </a:rPr>
              <a:t>to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process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terminate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macro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1885644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7. </a:t>
            </a:r>
            <a:r>
              <a:rPr lang="de-DE" b="1" dirty="0"/>
              <a:t>Data </a:t>
            </a:r>
            <a:r>
              <a:rPr lang="de-DE" b="1" dirty="0" err="1"/>
              <a:t>Extraction</a:t>
            </a:r>
            <a:endParaRPr lang="de-DE" b="1" dirty="0"/>
          </a:p>
        </p:txBody>
      </p:sp>
      <p:pic>
        <p:nvPicPr>
          <p:cNvPr id="3077" name="Picture 5" descr="G: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507" y="866894"/>
            <a:ext cx="3305027" cy="170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88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</a:t>
            </a:r>
            <a:r>
              <a:rPr lang="de-DE" sz="26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v1.3</a:t>
            </a:r>
            <a:endParaRPr lang="de-DE" sz="2600" b="1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108503" y="1135380"/>
            <a:ext cx="8599342" cy="3524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Please</a:t>
            </a:r>
            <a:r>
              <a:rPr lang="de-DE" b="1" dirty="0" smtClean="0"/>
              <a:t> </a:t>
            </a:r>
            <a:r>
              <a:rPr lang="de-DE" b="1" dirty="0" err="1" smtClean="0"/>
              <a:t>note</a:t>
            </a:r>
            <a:r>
              <a:rPr lang="de-DE" b="1" dirty="0" smtClean="0"/>
              <a:t>:</a:t>
            </a:r>
          </a:p>
          <a:p>
            <a:endParaRPr lang="de-DE" sz="7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>
                <a:solidFill>
                  <a:srgbClr val="7030A0"/>
                </a:solidFill>
              </a:rPr>
              <a:t>14 </a:t>
            </a:r>
            <a:r>
              <a:rPr lang="de-DE" b="1" dirty="0" smtClean="0">
                <a:solidFill>
                  <a:srgbClr val="7030A0"/>
                </a:solidFill>
              </a:rPr>
              <a:t>different </a:t>
            </a:r>
            <a:r>
              <a:rPr lang="de-DE" b="1" dirty="0" err="1" smtClean="0">
                <a:solidFill>
                  <a:srgbClr val="7030A0"/>
                </a:solidFill>
              </a:rPr>
              <a:t>discrete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parameters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whole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extracted</a:t>
            </a:r>
            <a:r>
              <a:rPr lang="de-DE" dirty="0" smtClean="0"/>
              <a:t> </a:t>
            </a:r>
            <a:r>
              <a:rPr lang="de-DE" dirty="0" err="1" smtClean="0"/>
              <a:t>completely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b="1" dirty="0" err="1" smtClean="0">
                <a:solidFill>
                  <a:srgbClr val="7030A0"/>
                </a:solidFill>
              </a:rPr>
              <a:t>without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any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information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about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files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and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recognized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cells</a:t>
            </a:r>
            <a:r>
              <a:rPr lang="de-DE" dirty="0" smtClean="0"/>
              <a:t>.</a:t>
            </a:r>
          </a:p>
          <a:p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This </a:t>
            </a:r>
            <a:r>
              <a:rPr lang="de-DE" b="1" dirty="0" err="1" smtClean="0">
                <a:solidFill>
                  <a:srgbClr val="FF0000"/>
                </a:solidFill>
              </a:rPr>
              <a:t>feature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is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only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useful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rgbClr val="FF0000"/>
                </a:solidFill>
              </a:rPr>
              <a:t>ALL </a:t>
            </a:r>
            <a:r>
              <a:rPr lang="de-DE" b="1" dirty="0" err="1" smtClean="0">
                <a:solidFill>
                  <a:srgbClr val="FF0000"/>
                </a:solidFill>
              </a:rPr>
              <a:t>cells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„</a:t>
            </a:r>
            <a:r>
              <a:rPr lang="de-DE" dirty="0" err="1" smtClean="0"/>
              <a:t>Results</a:t>
            </a:r>
            <a:r>
              <a:rPr lang="de-DE" dirty="0" smtClean="0"/>
              <a:t>“-file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from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the</a:t>
            </a:r>
            <a:r>
              <a:rPr lang="de-DE" b="1" dirty="0" smtClean="0">
                <a:solidFill>
                  <a:srgbClr val="FF0000"/>
                </a:solidFill>
              </a:rPr>
              <a:t> same </a:t>
            </a:r>
            <a:br>
              <a:rPr lang="de-DE" b="1" dirty="0" smtClean="0">
                <a:solidFill>
                  <a:srgbClr val="FF0000"/>
                </a:solidFill>
              </a:rPr>
            </a:br>
            <a:r>
              <a:rPr lang="de-DE" b="1" dirty="0" err="1" smtClean="0">
                <a:solidFill>
                  <a:srgbClr val="FF0000"/>
                </a:solidFill>
              </a:rPr>
              <a:t>group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compared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(like „</a:t>
            </a:r>
            <a:r>
              <a:rPr lang="de-DE" b="1" dirty="0" smtClean="0">
                <a:solidFill>
                  <a:srgbClr val="7030A0"/>
                </a:solidFill>
              </a:rPr>
              <a:t>Control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„</a:t>
            </a:r>
            <a:r>
              <a:rPr lang="de-DE" b="1" dirty="0" smtClean="0">
                <a:solidFill>
                  <a:srgbClr val="7030A0"/>
                </a:solidFill>
              </a:rPr>
              <a:t>Treatment</a:t>
            </a:r>
            <a:r>
              <a:rPr lang="de-DE" dirty="0" smtClean="0"/>
              <a:t>“).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>
                <a:solidFill>
                  <a:srgbClr val="7030A0"/>
                </a:solidFill>
              </a:rPr>
              <a:t>Two</a:t>
            </a:r>
            <a:r>
              <a:rPr lang="de-DE" b="1" dirty="0" smtClean="0">
                <a:solidFill>
                  <a:srgbClr val="7030A0"/>
                </a:solidFill>
              </a:rPr>
              <a:t> different </a:t>
            </a:r>
            <a:r>
              <a:rPr lang="de-DE" b="1" dirty="0" err="1" smtClean="0">
                <a:solidFill>
                  <a:srgbClr val="7030A0"/>
                </a:solidFill>
              </a:rPr>
              <a:t>files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dirty="0" err="1" smtClean="0"/>
              <a:t>Results</a:t>
            </a:r>
            <a:r>
              <a:rPr lang="de-DE" dirty="0" smtClean="0"/>
              <a:t>“-file</a:t>
            </a:r>
            <a:r>
              <a:rPr lang="de-DE" dirty="0" smtClean="0"/>
              <a:t>: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„</a:t>
            </a:r>
            <a:r>
              <a:rPr lang="de-DE" b="1" dirty="0" err="1" smtClean="0">
                <a:solidFill>
                  <a:srgbClr val="7030A0"/>
                </a:solidFill>
              </a:rPr>
              <a:t>Extracted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results</a:t>
            </a:r>
            <a:r>
              <a:rPr lang="de-DE" b="1" dirty="0">
                <a:solidFill>
                  <a:srgbClr val="7030A0"/>
                </a:solidFill>
              </a:rPr>
              <a:t> (eng)</a:t>
            </a:r>
            <a:r>
              <a:rPr lang="de-DE" dirty="0"/>
              <a:t>“ </a:t>
            </a:r>
            <a:r>
              <a:rPr lang="de-DE" dirty="0" smtClean="0"/>
              <a:t>(</a:t>
            </a:r>
            <a:r>
              <a:rPr lang="de-DE" b="1" dirty="0" err="1" smtClean="0">
                <a:solidFill>
                  <a:srgbClr val="7030A0"/>
                </a:solidFill>
              </a:rPr>
              <a:t>points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decimal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separators</a:t>
            </a:r>
            <a:r>
              <a:rPr lang="de-DE" dirty="0" smtClean="0"/>
              <a:t>)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„</a:t>
            </a:r>
            <a:r>
              <a:rPr lang="de-DE" b="1" dirty="0" err="1">
                <a:solidFill>
                  <a:srgbClr val="7030A0"/>
                </a:solidFill>
              </a:rPr>
              <a:t>Extracted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results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smtClean="0">
                <a:solidFill>
                  <a:srgbClr val="7030A0"/>
                </a:solidFill>
              </a:rPr>
              <a:t>(</a:t>
            </a:r>
            <a:r>
              <a:rPr lang="de-DE" b="1" dirty="0" err="1" smtClean="0">
                <a:solidFill>
                  <a:srgbClr val="7030A0"/>
                </a:solidFill>
              </a:rPr>
              <a:t>ger</a:t>
            </a:r>
            <a:r>
              <a:rPr lang="de-DE" b="1" dirty="0">
                <a:solidFill>
                  <a:srgbClr val="7030A0"/>
                </a:solidFill>
              </a:rPr>
              <a:t>)</a:t>
            </a:r>
            <a:r>
              <a:rPr lang="de-DE" dirty="0"/>
              <a:t>“ </a:t>
            </a:r>
            <a:r>
              <a:rPr lang="de-DE" dirty="0" smtClean="0"/>
              <a:t>(</a:t>
            </a:r>
            <a:r>
              <a:rPr lang="de-DE" b="1" dirty="0" err="1" smtClean="0">
                <a:solidFill>
                  <a:srgbClr val="7030A0"/>
                </a:solidFill>
              </a:rPr>
              <a:t>commas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as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decimal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separators</a:t>
            </a:r>
            <a:r>
              <a:rPr lang="de-DE" dirty="0" smtClean="0"/>
              <a:t>)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arranged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direct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copy</a:t>
            </a:r>
            <a:r>
              <a:rPr lang="de-DE" b="1" dirty="0" smtClean="0">
                <a:solidFill>
                  <a:srgbClr val="7030A0"/>
                </a:solidFill>
              </a:rPr>
              <a:t>/</a:t>
            </a:r>
            <a:r>
              <a:rPr lang="de-DE" b="1" dirty="0" err="1" smtClean="0">
                <a:solidFill>
                  <a:srgbClr val="7030A0"/>
                </a:solidFill>
              </a:rPr>
              <a:t>paste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transfer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into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smtClean="0">
                <a:solidFill>
                  <a:srgbClr val="7030A0"/>
                </a:solidFill>
              </a:rPr>
              <a:t>a </a:t>
            </a:r>
            <a:r>
              <a:rPr lang="de-DE" b="1" dirty="0" err="1" smtClean="0">
                <a:solidFill>
                  <a:srgbClr val="7030A0"/>
                </a:solidFill>
              </a:rPr>
              <a:t>statistics</a:t>
            </a:r>
            <a:r>
              <a:rPr lang="de-DE" b="1" dirty="0" smtClean="0">
                <a:solidFill>
                  <a:srgbClr val="7030A0"/>
                </a:solidFill>
              </a:rPr>
              <a:t> </a:t>
            </a:r>
            <a:r>
              <a:rPr lang="de-DE" b="1" dirty="0" err="1" smtClean="0">
                <a:solidFill>
                  <a:srgbClr val="7030A0"/>
                </a:solidFill>
              </a:rPr>
              <a:t>software</a:t>
            </a:r>
            <a:r>
              <a:rPr lang="de-DE" dirty="0" smtClean="0"/>
              <a:t>.</a:t>
            </a:r>
            <a:endParaRPr lang="de-DE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108503" y="682228"/>
            <a:ext cx="1885644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 smtClean="0"/>
              <a:t>7. </a:t>
            </a:r>
            <a:r>
              <a:rPr lang="de-DE" b="1" dirty="0" smtClean="0"/>
              <a:t>Data </a:t>
            </a:r>
            <a:r>
              <a:rPr lang="de-DE" b="1" dirty="0" err="1" smtClean="0"/>
              <a:t>Extraction</a:t>
            </a:r>
            <a:endParaRPr lang="de-DE" b="1" dirty="0"/>
          </a:p>
        </p:txBody>
      </p:sp>
      <p:pic>
        <p:nvPicPr>
          <p:cNvPr id="7" name="Picture 2" descr="G:\Paper Auswertung von Myocyten mit ImageJ\Paper\Vortrag PPoint Film\Warndreieck 01.bmp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" y="34565"/>
            <a:ext cx="648072" cy="59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901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1743034" y="-21416"/>
            <a:ext cx="5657959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 err="1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Please</a:t>
            </a:r>
            <a:r>
              <a:rPr lang="de-DE" sz="26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de-DE" sz="2600" b="1" dirty="0" err="1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cite</a:t>
            </a:r>
            <a:r>
              <a:rPr lang="de-DE" sz="26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de-DE" sz="2600" b="1" dirty="0" err="1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us</a:t>
            </a:r>
            <a:r>
              <a:rPr lang="de-DE" sz="26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de-DE" sz="2600" b="1" dirty="0" err="1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when</a:t>
            </a:r>
            <a:r>
              <a:rPr lang="de-DE" sz="26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de-DE" sz="2600" b="1" dirty="0" err="1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you</a:t>
            </a:r>
            <a:r>
              <a:rPr lang="de-DE" sz="26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de-DE" sz="2600" b="1" dirty="0" err="1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use</a:t>
            </a:r>
            <a:r>
              <a:rPr lang="de-DE" sz="2600" b="1" dirty="0" smtClean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</a:t>
            </a:r>
            <a:endParaRPr lang="de-DE" sz="2600" b="1" dirty="0">
              <a:ln w="11430">
                <a:solidFill>
                  <a:srgbClr val="FFFF00"/>
                </a:solidFill>
              </a:ln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19270" y="821635"/>
            <a:ext cx="87605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use our macro, </a:t>
            </a:r>
            <a:r>
              <a:rPr lang="en-US" b="1" dirty="0" smtClean="0">
                <a:solidFill>
                  <a:srgbClr val="7030A0"/>
                </a:solidFill>
              </a:rPr>
              <a:t>please cite </a:t>
            </a:r>
            <a:r>
              <a:rPr lang="en-US" dirty="0" smtClean="0"/>
              <a:t>the according </a:t>
            </a:r>
            <a:r>
              <a:rPr lang="en-US" b="1" dirty="0" smtClean="0">
                <a:solidFill>
                  <a:srgbClr val="7030A0"/>
                </a:solidFill>
              </a:rPr>
              <a:t>peer-reviewed publication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rgbClr val="7030A0"/>
                </a:solidFill>
              </a:rPr>
              <a:t>“The MYOCYTER </a:t>
            </a:r>
            <a:r>
              <a:rPr lang="en-US" b="1" dirty="0">
                <a:solidFill>
                  <a:srgbClr val="7030A0"/>
                </a:solidFill>
              </a:rPr>
              <a:t>– </a:t>
            </a:r>
            <a:r>
              <a:rPr lang="en-US" b="1" dirty="0" smtClean="0">
                <a:solidFill>
                  <a:srgbClr val="7030A0"/>
                </a:solidFill>
              </a:rPr>
              <a:t>Convert </a:t>
            </a:r>
            <a:r>
              <a:rPr lang="en-US" b="1" dirty="0">
                <a:solidFill>
                  <a:srgbClr val="7030A0"/>
                </a:solidFill>
              </a:rPr>
              <a:t>cellular and cardiac contractions into numbers with </a:t>
            </a:r>
            <a:r>
              <a:rPr lang="en-US" b="1" dirty="0" smtClean="0">
                <a:solidFill>
                  <a:srgbClr val="7030A0"/>
                </a:solidFill>
              </a:rPr>
              <a:t>ImageJ”, 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 err="1" smtClean="0">
                <a:solidFill>
                  <a:srgbClr val="7030A0"/>
                </a:solidFill>
              </a:rPr>
              <a:t>Grune</a:t>
            </a:r>
            <a:r>
              <a:rPr lang="en-US" b="1" dirty="0" smtClean="0">
                <a:solidFill>
                  <a:srgbClr val="7030A0"/>
                </a:solidFill>
              </a:rPr>
              <a:t>, T.; </a:t>
            </a:r>
            <a:r>
              <a:rPr lang="en-US" b="1" dirty="0" err="1" smtClean="0">
                <a:solidFill>
                  <a:srgbClr val="7030A0"/>
                </a:solidFill>
              </a:rPr>
              <a:t>Ott</a:t>
            </a:r>
            <a:r>
              <a:rPr lang="en-US" b="1" dirty="0" smtClean="0">
                <a:solidFill>
                  <a:srgbClr val="7030A0"/>
                </a:solidFill>
              </a:rPr>
              <a:t>, C.; </a:t>
            </a:r>
            <a:r>
              <a:rPr lang="en-US" b="1" dirty="0" err="1" smtClean="0">
                <a:solidFill>
                  <a:srgbClr val="7030A0"/>
                </a:solidFill>
              </a:rPr>
              <a:t>Häseli</a:t>
            </a:r>
            <a:r>
              <a:rPr lang="en-US" b="1" dirty="0" smtClean="0">
                <a:solidFill>
                  <a:srgbClr val="7030A0"/>
                </a:solidFill>
              </a:rPr>
              <a:t>, S.; </a:t>
            </a:r>
            <a:r>
              <a:rPr lang="en-US" b="1" dirty="0" err="1" smtClean="0">
                <a:solidFill>
                  <a:srgbClr val="7030A0"/>
                </a:solidFill>
              </a:rPr>
              <a:t>Höhn</a:t>
            </a:r>
            <a:r>
              <a:rPr lang="en-US" b="1" dirty="0" smtClean="0">
                <a:solidFill>
                  <a:srgbClr val="7030A0"/>
                </a:solidFill>
              </a:rPr>
              <a:t>, A.; Jung, T., </a:t>
            </a:r>
            <a:r>
              <a:rPr lang="en-US" b="1" i="1" dirty="0" err="1" smtClean="0">
                <a:solidFill>
                  <a:srgbClr val="7030A0"/>
                </a:solidFill>
              </a:rPr>
              <a:t>ScientificReports</a:t>
            </a:r>
            <a:r>
              <a:rPr lang="en-US" b="1" dirty="0" smtClean="0">
                <a:solidFill>
                  <a:srgbClr val="7030A0"/>
                </a:solidFill>
              </a:rPr>
              <a:t>, October 2019.</a:t>
            </a:r>
          </a:p>
          <a:p>
            <a:endParaRPr lang="en-US" dirty="0" smtClean="0"/>
          </a:p>
          <a:p>
            <a:r>
              <a:rPr lang="en-US" dirty="0" smtClean="0"/>
              <a:t>If you have </a:t>
            </a:r>
            <a:r>
              <a:rPr lang="en-US" b="1" dirty="0" smtClean="0">
                <a:solidFill>
                  <a:srgbClr val="7030A0"/>
                </a:solidFill>
              </a:rPr>
              <a:t>any questions about MYOCYTER</a:t>
            </a:r>
            <a:r>
              <a:rPr lang="en-US" dirty="0" smtClean="0"/>
              <a:t>, please contact me:</a:t>
            </a:r>
          </a:p>
          <a:p>
            <a:endParaRPr lang="en-US" sz="1200" dirty="0"/>
          </a:p>
          <a:p>
            <a:r>
              <a:rPr lang="en-US" dirty="0" smtClean="0"/>
              <a:t>Tobias Jung, </a:t>
            </a:r>
            <a:r>
              <a:rPr lang="en-US" b="1" dirty="0" smtClean="0">
                <a:solidFill>
                  <a:srgbClr val="7030A0"/>
                </a:solidFill>
              </a:rPr>
              <a:t>e-mail</a:t>
            </a:r>
            <a:r>
              <a:rPr lang="en-US" dirty="0" smtClean="0"/>
              <a:t>: </a:t>
            </a:r>
            <a:r>
              <a:rPr lang="en-US" b="1" dirty="0" smtClean="0">
                <a:hlinkClick r:id="rId2"/>
              </a:rPr>
              <a:t>tobias.jung@dife.de</a:t>
            </a:r>
            <a:endParaRPr lang="en-US" b="1" dirty="0" smtClean="0"/>
          </a:p>
          <a:p>
            <a:r>
              <a:rPr lang="de-DE" b="1" dirty="0">
                <a:solidFill>
                  <a:srgbClr val="7030A0"/>
                </a:solidFill>
              </a:rPr>
              <a:t>Phone</a:t>
            </a:r>
            <a:r>
              <a:rPr lang="de-DE" dirty="0"/>
              <a:t>: +49 (0)33200 88-2490</a:t>
            </a:r>
          </a:p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German </a:t>
            </a:r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Human Nutrition Potsdam-</a:t>
            </a:r>
            <a:r>
              <a:rPr lang="de-DE" dirty="0" err="1"/>
              <a:t>Rehbruecke</a:t>
            </a:r>
            <a:r>
              <a:rPr lang="de-DE" dirty="0"/>
              <a:t> (</a:t>
            </a:r>
            <a:r>
              <a:rPr lang="de-DE" dirty="0" err="1"/>
              <a:t>DIfE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Arthur-</a:t>
            </a:r>
            <a:r>
              <a:rPr lang="de-DE" dirty="0" err="1"/>
              <a:t>Scheunert</a:t>
            </a:r>
            <a:r>
              <a:rPr lang="de-DE" dirty="0"/>
              <a:t>-Allee 114-116</a:t>
            </a:r>
            <a:br>
              <a:rPr lang="de-DE" dirty="0"/>
            </a:br>
            <a:r>
              <a:rPr lang="de-DE" dirty="0"/>
              <a:t>14558 </a:t>
            </a:r>
            <a:r>
              <a:rPr lang="de-DE" dirty="0" err="1" smtClean="0"/>
              <a:t>Nuthetal</a:t>
            </a:r>
            <a:r>
              <a:rPr lang="de-DE" dirty="0" smtClean="0"/>
              <a:t>, Germany</a:t>
            </a:r>
            <a:endParaRPr lang="de-DE" dirty="0"/>
          </a:p>
        </p:txBody>
      </p:sp>
      <p:pic>
        <p:nvPicPr>
          <p:cNvPr id="4" name="Picture 2" descr="G:\Paper Auswertung von Myocyten mit ImageJ\Paper\Vortrag PPoint Film\Warndreieck 01.bmp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" y="34565"/>
            <a:ext cx="648072" cy="59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85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763085D8-BB73-443D-B8ED-B7E3A0A9F290}"/>
              </a:ext>
            </a:extLst>
          </p:cNvPr>
          <p:cNvSpPr txBox="1"/>
          <p:nvPr/>
        </p:nvSpPr>
        <p:spPr>
          <a:xfrm>
            <a:off x="98649" y="4259547"/>
            <a:ext cx="1885644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7. Data </a:t>
            </a:r>
            <a:r>
              <a:rPr lang="de-DE" b="1" dirty="0" err="1"/>
              <a:t>Extraction</a:t>
            </a:r>
            <a:endParaRPr lang="de-DE" b="1" dirty="0"/>
          </a:p>
        </p:txBody>
      </p:sp>
      <p:sp>
        <p:nvSpPr>
          <p:cNvPr id="19" name="Pfeil nach unten 15">
            <a:extLst>
              <a:ext uri="{FF2B5EF4-FFF2-40B4-BE49-F238E27FC236}">
                <a16:creationId xmlns:a16="http://schemas.microsoft.com/office/drawing/2014/main" xmlns="" id="{433AB23A-52AC-4B89-AE6E-EFE944DA0CC9}"/>
              </a:ext>
            </a:extLst>
          </p:cNvPr>
          <p:cNvSpPr/>
          <p:nvPr/>
        </p:nvSpPr>
        <p:spPr>
          <a:xfrm>
            <a:off x="98649" y="4009750"/>
            <a:ext cx="426720" cy="281940"/>
          </a:xfrm>
          <a:prstGeom prst="down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5000">
                <a:schemeClr val="bg1">
                  <a:lumMod val="6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98650" y="3672560"/>
            <a:ext cx="1727909" cy="369332"/>
          </a:xfrm>
          <a:prstGeom prst="rect">
            <a:avLst/>
          </a:prstGeom>
          <a:gradFill>
            <a:gsLst>
              <a:gs pos="0">
                <a:srgbClr val="0000A8"/>
              </a:gs>
              <a:gs pos="80000">
                <a:srgbClr val="2929FF"/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6. Re-Evaluation</a:t>
            </a:r>
          </a:p>
        </p:txBody>
      </p:sp>
      <p:sp>
        <p:nvSpPr>
          <p:cNvPr id="16" name="Pfeil nach unten 15"/>
          <p:cNvSpPr/>
          <p:nvPr/>
        </p:nvSpPr>
        <p:spPr>
          <a:xfrm>
            <a:off x="98650" y="3422762"/>
            <a:ext cx="426720" cy="281940"/>
          </a:xfrm>
          <a:prstGeom prst="down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5000">
                <a:schemeClr val="bg1">
                  <a:lumMod val="6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98650" y="3085572"/>
            <a:ext cx="164493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5. </a:t>
            </a:r>
            <a:r>
              <a:rPr lang="de-DE" b="1" dirty="0" err="1"/>
              <a:t>Exclude</a:t>
            </a:r>
            <a:r>
              <a:rPr lang="de-DE" b="1" dirty="0"/>
              <a:t> Data</a:t>
            </a:r>
          </a:p>
        </p:txBody>
      </p:sp>
      <p:sp>
        <p:nvSpPr>
          <p:cNvPr id="13" name="Pfeil nach unten 12"/>
          <p:cNvSpPr/>
          <p:nvPr/>
        </p:nvSpPr>
        <p:spPr>
          <a:xfrm>
            <a:off x="98650" y="2835774"/>
            <a:ext cx="426720" cy="281940"/>
          </a:xfrm>
          <a:prstGeom prst="down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5000">
                <a:schemeClr val="bg1">
                  <a:lumMod val="6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98650" y="2498584"/>
            <a:ext cx="141551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4. Evaluation</a:t>
            </a:r>
          </a:p>
        </p:txBody>
      </p:sp>
      <p:sp>
        <p:nvSpPr>
          <p:cNvPr id="12" name="Pfeil nach unten 11"/>
          <p:cNvSpPr/>
          <p:nvPr/>
        </p:nvSpPr>
        <p:spPr>
          <a:xfrm>
            <a:off x="98650" y="2248786"/>
            <a:ext cx="426720" cy="281940"/>
          </a:xfrm>
          <a:prstGeom prst="down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5000">
                <a:schemeClr val="bg1">
                  <a:lumMod val="6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98650" y="1911596"/>
            <a:ext cx="245548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3. Manual ROI </a:t>
            </a:r>
            <a:r>
              <a:rPr lang="de-DE" b="1" dirty="0" err="1"/>
              <a:t>selection</a:t>
            </a:r>
            <a:endParaRPr lang="de-DE" b="1" dirty="0"/>
          </a:p>
        </p:txBody>
      </p:sp>
      <p:sp>
        <p:nvSpPr>
          <p:cNvPr id="11" name="Pfeil nach unten 10"/>
          <p:cNvSpPr/>
          <p:nvPr/>
        </p:nvSpPr>
        <p:spPr>
          <a:xfrm>
            <a:off x="98650" y="1661798"/>
            <a:ext cx="426720" cy="281940"/>
          </a:xfrm>
          <a:prstGeom prst="down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5000">
                <a:schemeClr val="bg1">
                  <a:lumMod val="6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8650" y="1324608"/>
            <a:ext cx="207544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2. Create a Batchlist</a:t>
            </a:r>
          </a:p>
        </p:txBody>
      </p:sp>
      <p:sp>
        <p:nvSpPr>
          <p:cNvPr id="3" name="Pfeil nach unten 2"/>
          <p:cNvSpPr/>
          <p:nvPr/>
        </p:nvSpPr>
        <p:spPr>
          <a:xfrm>
            <a:off x="98650" y="1074810"/>
            <a:ext cx="426720" cy="281940"/>
          </a:xfrm>
          <a:prstGeom prst="down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5000">
                <a:schemeClr val="bg1">
                  <a:lumMod val="6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98650" y="737620"/>
            <a:ext cx="109363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1. Pretest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982605" y="737620"/>
            <a:ext cx="4989945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menu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typical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workflow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MYOCYTER v1.3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26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08503" y="682228"/>
            <a:ext cx="1948995" cy="36933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80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0. </a:t>
            </a:r>
            <a:r>
              <a:rPr lang="de-DE" b="1" dirty="0" err="1"/>
              <a:t>Before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start</a:t>
            </a:r>
            <a:endParaRPr lang="de-DE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108503" y="1043940"/>
            <a:ext cx="906376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all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in an </a:t>
            </a:r>
            <a:r>
              <a:rPr lang="de-DE" b="1" dirty="0" err="1">
                <a:solidFill>
                  <a:srgbClr val="7030A0"/>
                </a:solidFill>
              </a:rPr>
              <a:t>ImageJ-compatible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format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/>
              <a:t>(</a:t>
            </a:r>
            <a:r>
              <a:rPr lang="de-DE" b="1" dirty="0">
                <a:solidFill>
                  <a:srgbClr val="7030A0"/>
                </a:solidFill>
              </a:rPr>
              <a:t>MJEPG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br>
              <a:rPr lang="de-DE" dirty="0"/>
            </a:br>
            <a:r>
              <a:rPr lang="de-DE" b="1" dirty="0" err="1">
                <a:solidFill>
                  <a:srgbClr val="7030A0"/>
                </a:solidFill>
              </a:rPr>
              <a:t>uncompressed</a:t>
            </a:r>
            <a:r>
              <a:rPr lang="de-DE" b="1" dirty="0">
                <a:solidFill>
                  <a:srgbClr val="7030A0"/>
                </a:solidFill>
              </a:rPr>
              <a:t> *.</a:t>
            </a:r>
            <a:r>
              <a:rPr lang="de-DE" b="1" dirty="0" err="1">
                <a:solidFill>
                  <a:srgbClr val="7030A0"/>
                </a:solidFill>
              </a:rPr>
              <a:t>avi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files</a:t>
            </a:r>
            <a:r>
              <a:rPr lang="de-DE" dirty="0"/>
              <a:t>) in a </a:t>
            </a:r>
            <a:r>
              <a:rPr lang="de-DE" dirty="0" err="1"/>
              <a:t>folder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ImageJ</a:t>
            </a:r>
            <a:r>
              <a:rPr lang="de-DE" b="1" dirty="0">
                <a:solidFill>
                  <a:srgbClr val="7030A0"/>
                </a:solidFill>
              </a:rPr>
              <a:t> v. 1.52q </a:t>
            </a:r>
            <a:r>
              <a:rPr lang="de-DE" dirty="0"/>
              <a:t>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MYOCYTER-</a:t>
            </a:r>
            <a:r>
              <a:rPr lang="de-DE" b="1" dirty="0" err="1">
                <a:solidFill>
                  <a:srgbClr val="7030A0"/>
                </a:solidFill>
              </a:rPr>
              <a:t>Macro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*.</a:t>
            </a:r>
            <a:r>
              <a:rPr lang="de-DE" dirty="0" err="1"/>
              <a:t>txt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≥16 GB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RAM </a:t>
            </a:r>
            <a:r>
              <a:rPr lang="de-DE" dirty="0"/>
              <a:t>and a </a:t>
            </a:r>
            <a:r>
              <a:rPr lang="de-DE" b="1" dirty="0">
                <a:solidFill>
                  <a:srgbClr val="7030A0"/>
                </a:solidFill>
              </a:rPr>
              <a:t>64-bit </a:t>
            </a:r>
            <a:r>
              <a:rPr lang="de-DE" b="1" dirty="0" smtClean="0">
                <a:solidFill>
                  <a:srgbClr val="7030A0"/>
                </a:solidFill>
              </a:rPr>
              <a:t>Windows-OS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recommended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start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ImageJ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„</a:t>
            </a:r>
            <a:r>
              <a:rPr lang="de-DE" dirty="0" err="1"/>
              <a:t>Plugins</a:t>
            </a:r>
            <a:r>
              <a:rPr lang="de-DE" dirty="0"/>
              <a:t>“ </a:t>
            </a:r>
            <a:r>
              <a:rPr lang="de-DE" dirty="0">
                <a:sym typeface="Wingdings"/>
              </a:rPr>
              <a:t></a:t>
            </a:r>
            <a:r>
              <a:rPr lang="de-DE" dirty="0"/>
              <a:t> „</a:t>
            </a:r>
            <a:r>
              <a:rPr lang="de-DE" dirty="0" err="1"/>
              <a:t>Macros</a:t>
            </a:r>
            <a:r>
              <a:rPr lang="de-DE" dirty="0"/>
              <a:t>“ </a:t>
            </a:r>
            <a:r>
              <a:rPr lang="de-DE" dirty="0">
                <a:sym typeface="Wingdings"/>
              </a:rPr>
              <a:t></a:t>
            </a:r>
            <a:r>
              <a:rPr lang="de-DE" dirty="0"/>
              <a:t> „</a:t>
            </a:r>
            <a:r>
              <a:rPr lang="de-DE" dirty="0" err="1"/>
              <a:t>Record</a:t>
            </a:r>
            <a:r>
              <a:rPr lang="de-DE" dirty="0"/>
              <a:t>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Paste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(„</a:t>
            </a:r>
            <a:r>
              <a:rPr lang="de-DE" b="1" dirty="0">
                <a:solidFill>
                  <a:srgbClr val="7030A0"/>
                </a:solidFill>
              </a:rPr>
              <a:t>Recorder</a:t>
            </a:r>
            <a:r>
              <a:rPr lang="de-DE" dirty="0"/>
              <a:t>“),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b="1" dirty="0">
                <a:solidFill>
                  <a:srgbClr val="7030A0"/>
                </a:solidFill>
              </a:rPr>
              <a:t>Create</a:t>
            </a:r>
            <a:r>
              <a:rPr lang="de-DE" dirty="0"/>
              <a:t>“-button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„Recorder“-</a:t>
            </a:r>
            <a:r>
              <a:rPr lang="de-DE" dirty="0" err="1"/>
              <a:t>window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in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(„</a:t>
            </a:r>
            <a:r>
              <a:rPr lang="de-DE" b="1" dirty="0" err="1">
                <a:solidFill>
                  <a:srgbClr val="7030A0"/>
                </a:solidFill>
              </a:rPr>
              <a:t>Macro.ijm</a:t>
            </a:r>
            <a:r>
              <a:rPr lang="de-DE" dirty="0"/>
              <a:t>“). </a:t>
            </a:r>
            <a:br>
              <a:rPr lang="de-DE" dirty="0"/>
            </a:br>
            <a:r>
              <a:rPr lang="de-DE" dirty="0"/>
              <a:t>Select „</a:t>
            </a:r>
            <a:r>
              <a:rPr lang="de-DE" dirty="0" err="1"/>
              <a:t>Macros</a:t>
            </a:r>
            <a:r>
              <a:rPr lang="de-DE" dirty="0"/>
              <a:t>“ </a:t>
            </a:r>
            <a:r>
              <a:rPr lang="de-DE" dirty="0">
                <a:sym typeface="Wingdings"/>
              </a:rPr>
              <a:t></a:t>
            </a:r>
            <a:r>
              <a:rPr lang="de-DE" dirty="0"/>
              <a:t> „Run </a:t>
            </a:r>
            <a:r>
              <a:rPr lang="de-DE" dirty="0" err="1"/>
              <a:t>Macro</a:t>
            </a:r>
            <a:r>
              <a:rPr lang="de-DE" dirty="0"/>
              <a:t>“ (</a:t>
            </a:r>
            <a:r>
              <a:rPr lang="de-DE" dirty="0" err="1"/>
              <a:t>or</a:t>
            </a:r>
            <a:r>
              <a:rPr lang="de-DE" dirty="0"/>
              <a:t> press „</a:t>
            </a:r>
            <a:r>
              <a:rPr lang="de-DE" dirty="0" err="1"/>
              <a:t>Strg+R</a:t>
            </a:r>
            <a:r>
              <a:rPr lang="de-DE" dirty="0"/>
              <a:t>“).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MYOCYTER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user-interface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Picture 2" descr="G:\Paper Auswertung von Myocyten mit ImageJ\Paper\Vortrag PPoint Film\Abbildungen\Select_0006_Layer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34" y="3311387"/>
            <a:ext cx="31051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30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08503" y="682228"/>
            <a:ext cx="109363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1. Pretest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51943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b="1" dirty="0" err="1">
                <a:solidFill>
                  <a:srgbClr val="7030A0"/>
                </a:solidFill>
              </a:rPr>
              <a:t>pretest</a:t>
            </a:r>
            <a:r>
              <a:rPr lang="de-DE" dirty="0"/>
              <a:t> </a:t>
            </a:r>
            <a:r>
              <a:rPr lang="de-DE" dirty="0" err="1"/>
              <a:t>assures</a:t>
            </a:r>
            <a:r>
              <a:rPr lang="de-DE" dirty="0"/>
              <a:t> </a:t>
            </a:r>
            <a:r>
              <a:rPr lang="de-DE" b="1" dirty="0">
                <a:solidFill>
                  <a:srgbClr val="7030A0"/>
                </a:solidFill>
              </a:rPr>
              <a:t>optimal </a:t>
            </a:r>
            <a:r>
              <a:rPr lang="de-DE" b="1" dirty="0" err="1">
                <a:solidFill>
                  <a:srgbClr val="7030A0"/>
                </a:solidFill>
              </a:rPr>
              <a:t>recognition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contracting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exclusion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background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„</a:t>
            </a:r>
            <a:r>
              <a:rPr lang="de-DE" b="1" dirty="0">
                <a:solidFill>
                  <a:srgbClr val="7030A0"/>
                </a:solidFill>
              </a:rPr>
              <a:t>1. Pretest (</a:t>
            </a:r>
            <a:r>
              <a:rPr lang="de-DE" b="1" dirty="0" err="1">
                <a:solidFill>
                  <a:srgbClr val="7030A0"/>
                </a:solidFill>
              </a:rPr>
              <a:t>for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size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and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br>
              <a:rPr lang="de-DE" b="1" dirty="0">
                <a:solidFill>
                  <a:srgbClr val="7030A0"/>
                </a:solidFill>
              </a:rPr>
            </a:br>
            <a:r>
              <a:rPr lang="de-DE" b="1" dirty="0" err="1">
                <a:solidFill>
                  <a:srgbClr val="7030A0"/>
                </a:solidFill>
              </a:rPr>
              <a:t>threshold</a:t>
            </a:r>
            <a:r>
              <a:rPr lang="de-DE" dirty="0"/>
              <a:t>“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interface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„OK“.</a:t>
            </a:r>
          </a:p>
        </p:txBody>
      </p:sp>
      <p:pic>
        <p:nvPicPr>
          <p:cNvPr id="2050" name="Picture 2" descr="C:\Users\user\Desktop\interf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164" y="1093708"/>
            <a:ext cx="3692836" cy="178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9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08503" y="682228"/>
            <a:ext cx="109363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1. Pretest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54630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Stick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default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settings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). 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7030A0"/>
                </a:solidFill>
              </a:rPr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, </a:t>
            </a:r>
            <a:r>
              <a:rPr lang="de-DE" b="1" dirty="0">
                <a:solidFill>
                  <a:srgbClr val="7030A0"/>
                </a:solidFill>
              </a:rPr>
              <a:t>DO NOT</a:t>
            </a:r>
            <a:r>
              <a:rPr lang="de-DE" dirty="0"/>
              <a:t> </a:t>
            </a:r>
            <a:br>
              <a:rPr lang="de-DE" dirty="0"/>
            </a:br>
            <a:r>
              <a:rPr lang="de-DE" b="1" dirty="0">
                <a:solidFill>
                  <a:srgbClr val="7030A0"/>
                </a:solidFill>
              </a:rPr>
              <a:t>open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click</a:t>
            </a:r>
            <a:r>
              <a:rPr lang="de-DE" dirty="0"/>
              <a:t> „</a:t>
            </a:r>
            <a:r>
              <a:rPr lang="de-DE" b="1" dirty="0">
                <a:solidFill>
                  <a:srgbClr val="7030A0"/>
                </a:solidFill>
              </a:rPr>
              <a:t>OK</a:t>
            </a:r>
            <a:r>
              <a:rPr lang="de-DE" dirty="0"/>
              <a:t>“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>
                <a:solidFill>
                  <a:srgbClr val="7030A0"/>
                </a:solidFill>
              </a:rPr>
              <a:t>wait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. 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(„</a:t>
            </a:r>
            <a:r>
              <a:rPr lang="de-DE" b="1" dirty="0" err="1">
                <a:solidFill>
                  <a:srgbClr val="7030A0"/>
                </a:solidFill>
              </a:rPr>
              <a:t>pretest</a:t>
            </a:r>
            <a:r>
              <a:rPr lang="de-DE" dirty="0"/>
              <a:t>“) </a:t>
            </a:r>
            <a:r>
              <a:rPr lang="de-DE" dirty="0" err="1"/>
              <a:t>should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. </a:t>
            </a:r>
          </a:p>
        </p:txBody>
      </p:sp>
      <p:pic>
        <p:nvPicPr>
          <p:cNvPr id="1026" name="Picture 2" descr="F:\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83" y="2731790"/>
            <a:ext cx="2115483" cy="19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83" y="603514"/>
            <a:ext cx="2117438" cy="19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127637" y="1292479"/>
            <a:ext cx="771943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1"/>
                </a:solidFill>
              </a:rPr>
              <a:t>Default </a:t>
            </a:r>
          </a:p>
          <a:p>
            <a:r>
              <a:rPr lang="de-DE" sz="1400" dirty="0" err="1">
                <a:solidFill>
                  <a:schemeClr val="tx1"/>
                </a:solidFill>
              </a:rPr>
              <a:t>settings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693547" y="4013278"/>
            <a:ext cx="301492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To</a:t>
            </a:r>
            <a:r>
              <a:rPr lang="de-DE" sz="1400" dirty="0"/>
              <a:t> save time, </a:t>
            </a:r>
            <a:r>
              <a:rPr lang="de-DE" sz="1400" dirty="0" err="1"/>
              <a:t>pretest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</a:p>
          <a:p>
            <a:r>
              <a:rPr lang="de-DE" sz="1400" dirty="0" err="1"/>
              <a:t>first</a:t>
            </a:r>
            <a:r>
              <a:rPr lang="de-DE" sz="1400" dirty="0"/>
              <a:t> xxx </a:t>
            </a:r>
            <a:r>
              <a:rPr lang="de-DE" sz="1400" dirty="0" err="1"/>
              <a:t>frames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your</a:t>
            </a:r>
            <a:r>
              <a:rPr lang="de-DE" sz="1400" dirty="0"/>
              <a:t> </a:t>
            </a:r>
            <a:r>
              <a:rPr lang="de-DE" sz="1400" dirty="0" err="1"/>
              <a:t>video</a:t>
            </a:r>
            <a:endParaRPr lang="de-DE" sz="1400" dirty="0"/>
          </a:p>
        </p:txBody>
      </p:sp>
      <p:cxnSp>
        <p:nvCxnSpPr>
          <p:cNvPr id="8" name="Gerade Verbindung mit Pfeil 7"/>
          <p:cNvCxnSpPr>
            <a:stCxn id="6" idx="3"/>
          </p:cNvCxnSpPr>
          <p:nvPr/>
        </p:nvCxnSpPr>
        <p:spPr>
          <a:xfrm flipV="1">
            <a:off x="6708475" y="3794760"/>
            <a:ext cx="561005" cy="4801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693547" y="2595958"/>
            <a:ext cx="3014928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 err="1"/>
              <a:t>Use</a:t>
            </a:r>
            <a:r>
              <a:rPr lang="de-DE" sz="1400" dirty="0"/>
              <a:t> „</a:t>
            </a:r>
            <a:r>
              <a:rPr lang="de-DE" sz="1400" dirty="0" err="1"/>
              <a:t>LowMovement</a:t>
            </a:r>
            <a:r>
              <a:rPr lang="de-DE" sz="1400" dirty="0"/>
              <a:t>“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cells</a:t>
            </a:r>
            <a:r>
              <a:rPr lang="de-DE" sz="1400" dirty="0"/>
              <a:t>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show</a:t>
            </a:r>
            <a:r>
              <a:rPr lang="de-DE" sz="1400" dirty="0"/>
              <a:t> not </a:t>
            </a:r>
            <a:r>
              <a:rPr lang="de-DE" sz="1400" dirty="0" err="1"/>
              <a:t>much</a:t>
            </a:r>
            <a:r>
              <a:rPr lang="de-DE" sz="1400" dirty="0"/>
              <a:t> </a:t>
            </a:r>
            <a:r>
              <a:rPr lang="de-DE" sz="1400" dirty="0" err="1"/>
              <a:t>contraction</a:t>
            </a:r>
            <a:r>
              <a:rPr lang="de-DE" sz="1400" dirty="0"/>
              <a:t> – </a:t>
            </a:r>
            <a:r>
              <a:rPr lang="en-US" sz="1400" dirty="0"/>
              <a:t>which setting to use comes with some experience.</a:t>
            </a:r>
            <a:r>
              <a:rPr lang="de-DE" sz="1400" dirty="0"/>
              <a:t> </a:t>
            </a:r>
          </a:p>
        </p:txBody>
      </p:sp>
      <p:cxnSp>
        <p:nvCxnSpPr>
          <p:cNvPr id="18" name="Gerade Verbindung mit Pfeil 17"/>
          <p:cNvCxnSpPr>
            <a:stCxn id="17" idx="3"/>
          </p:cNvCxnSpPr>
          <p:nvPr/>
        </p:nvCxnSpPr>
        <p:spPr>
          <a:xfrm>
            <a:off x="6708475" y="3073012"/>
            <a:ext cx="1018205" cy="1731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58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08503" y="682228"/>
            <a:ext cx="109363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1. Pretest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45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b="1" dirty="0" err="1">
                <a:solidFill>
                  <a:srgbClr val="7030A0"/>
                </a:solidFill>
              </a:rPr>
              <a:t>images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pretest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</p:txBody>
      </p:sp>
      <p:pic>
        <p:nvPicPr>
          <p:cNvPr id="2050" name="Picture 2" descr="F:\000 Testvideos Critty neu (06.09.2019)\pretest (LowMovement) 2019-Sep-21 22h09\IMG_7733_mjepeg-grey-te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1" y="1623059"/>
            <a:ext cx="2988000" cy="2988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 descr="F:\000 Testvideos Critty neu (06.09.2019)\pretest (LowMovement) 2019-Sep-21 22h09\IMG_7733_mjepeg-grey-tes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t="49950" r="83267" b="41796"/>
          <a:stretch/>
        </p:blipFill>
        <p:spPr bwMode="auto">
          <a:xfrm>
            <a:off x="3459479" y="1623059"/>
            <a:ext cx="3026309" cy="2988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Textfeld 10"/>
          <p:cNvSpPr txBox="1"/>
          <p:nvPr/>
        </p:nvSpPr>
        <p:spPr>
          <a:xfrm>
            <a:off x="6627247" y="1617643"/>
            <a:ext cx="2364353" cy="24622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b="1" dirty="0" err="1"/>
              <a:t>Two</a:t>
            </a:r>
            <a:r>
              <a:rPr lang="de-DE" sz="1400" b="1" dirty="0"/>
              <a:t> </a:t>
            </a:r>
            <a:r>
              <a:rPr lang="de-DE" sz="1400" b="1" dirty="0" err="1"/>
              <a:t>cells</a:t>
            </a:r>
            <a:r>
              <a:rPr lang="de-DE" sz="1400" b="1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recognized</a:t>
            </a:r>
            <a:r>
              <a:rPr lang="de-DE" sz="1400" dirty="0"/>
              <a:t>.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restrict</a:t>
            </a:r>
            <a:r>
              <a:rPr lang="de-DE" sz="1400" dirty="0"/>
              <a:t> </a:t>
            </a:r>
            <a:r>
              <a:rPr lang="de-DE" sz="1400" dirty="0" err="1"/>
              <a:t>evaluation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moving</a:t>
            </a:r>
            <a:r>
              <a:rPr lang="de-DE" sz="1400" dirty="0"/>
              <a:t> </a:t>
            </a:r>
            <a:r>
              <a:rPr lang="de-DE" sz="1400" dirty="0" err="1"/>
              <a:t>cells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,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sould</a:t>
            </a:r>
            <a:r>
              <a:rPr lang="de-DE" sz="1400" dirty="0"/>
              <a:t> </a:t>
            </a:r>
            <a:r>
              <a:rPr lang="de-DE" sz="1400" dirty="0" err="1"/>
              <a:t>apply</a:t>
            </a:r>
            <a:r>
              <a:rPr lang="de-DE" sz="1400" dirty="0"/>
              <a:t> (in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case</a:t>
            </a:r>
            <a:r>
              <a:rPr lang="de-DE" sz="1400" dirty="0"/>
              <a:t>) a </a:t>
            </a:r>
            <a:r>
              <a:rPr lang="de-DE" sz="1400" b="1" dirty="0" err="1"/>
              <a:t>Threshold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55 </a:t>
            </a:r>
            <a:r>
              <a:rPr lang="de-DE" sz="1400" dirty="0" err="1"/>
              <a:t>and</a:t>
            </a:r>
            <a:r>
              <a:rPr lang="de-DE" sz="1400" dirty="0"/>
              <a:t> a </a:t>
            </a:r>
            <a:r>
              <a:rPr lang="de-DE" sz="1400" b="1" dirty="0"/>
              <a:t>Size </a:t>
            </a:r>
            <a:r>
              <a:rPr lang="de-DE" sz="1400" b="1" dirty="0" err="1"/>
              <a:t>of</a:t>
            </a:r>
            <a:r>
              <a:rPr lang="de-DE" sz="1400" b="1" dirty="0"/>
              <a:t> 2450</a:t>
            </a:r>
            <a:r>
              <a:rPr lang="de-DE" sz="1400" dirty="0"/>
              <a:t>.</a:t>
            </a:r>
          </a:p>
          <a:p>
            <a:r>
              <a:rPr lang="de-DE" sz="1400" b="1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b="1" dirty="0" err="1"/>
              <a:t>turquoise</a:t>
            </a:r>
            <a:r>
              <a:rPr lang="de-DE" sz="1400" b="1" dirty="0"/>
              <a:t> </a:t>
            </a:r>
            <a:r>
              <a:rPr lang="de-DE" sz="1400" b="1" dirty="0" err="1"/>
              <a:t>areas</a:t>
            </a:r>
            <a:r>
              <a:rPr lang="de-DE" sz="1400" b="1" dirty="0"/>
              <a:t> </a:t>
            </a:r>
            <a:r>
              <a:rPr lang="de-DE" sz="1400" dirty="0"/>
              <a:t>will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evaluated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according</a:t>
            </a:r>
            <a:r>
              <a:rPr lang="de-DE" sz="1400" dirty="0"/>
              <a:t> </a:t>
            </a:r>
            <a:r>
              <a:rPr lang="de-DE" sz="1400" dirty="0" err="1"/>
              <a:t>settings</a:t>
            </a:r>
            <a:r>
              <a:rPr lang="de-DE" sz="1400" dirty="0"/>
              <a:t>, </a:t>
            </a:r>
            <a:r>
              <a:rPr lang="de-DE" sz="1400" dirty="0" err="1"/>
              <a:t>while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b="1" dirty="0" err="1"/>
              <a:t>background</a:t>
            </a:r>
            <a:r>
              <a:rPr lang="de-DE" sz="1400" b="1" dirty="0"/>
              <a:t> </a:t>
            </a:r>
            <a:r>
              <a:rPr lang="de-DE" sz="1400" b="1" dirty="0" err="1"/>
              <a:t>is</a:t>
            </a:r>
            <a:r>
              <a:rPr lang="de-DE" sz="1400" b="1" dirty="0"/>
              <a:t> </a:t>
            </a:r>
            <a:r>
              <a:rPr lang="de-DE" sz="1400" b="1" dirty="0" err="1"/>
              <a:t>completely</a:t>
            </a:r>
            <a:r>
              <a:rPr lang="de-DE" sz="1400" b="1" dirty="0"/>
              <a:t> </a:t>
            </a:r>
            <a:r>
              <a:rPr lang="de-DE" sz="1400" b="1" dirty="0" err="1"/>
              <a:t>excluded</a:t>
            </a:r>
            <a:r>
              <a:rPr lang="de-DE" sz="1400" dirty="0"/>
              <a:t>.</a:t>
            </a:r>
          </a:p>
        </p:txBody>
      </p:sp>
      <p:cxnSp>
        <p:nvCxnSpPr>
          <p:cNvPr id="12" name="Gerade Verbindung mit Pfeil 11"/>
          <p:cNvCxnSpPr>
            <a:stCxn id="8" idx="1"/>
          </p:cNvCxnSpPr>
          <p:nvPr/>
        </p:nvCxnSpPr>
        <p:spPr>
          <a:xfrm flipH="1" flipV="1">
            <a:off x="673894" y="3002638"/>
            <a:ext cx="2785585" cy="11442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6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2136627" y="-21416"/>
            <a:ext cx="4870757" cy="492443"/>
          </a:xfrm>
          <a:prstGeom prst="rect">
            <a:avLst/>
          </a:prstGeom>
          <a:noFill/>
          <a:effectLst>
            <a:glow rad="127000">
              <a:srgbClr val="0070C0"/>
            </a:glow>
          </a:effectLst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Workflow </a:t>
            </a:r>
            <a:r>
              <a:rPr lang="de-DE" sz="2600" b="1" dirty="0" err="1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de-DE" sz="2600" b="1" dirty="0">
                <a:ln w="1143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MYOCYTER v1.3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08503" y="682228"/>
            <a:ext cx="109363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b="1" dirty="0"/>
              <a:t>1. Pretest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08503" y="1135380"/>
            <a:ext cx="45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b="1" dirty="0" err="1">
                <a:solidFill>
                  <a:srgbClr val="7030A0"/>
                </a:solidFill>
              </a:rPr>
              <a:t>images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of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pretest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</p:txBody>
      </p:sp>
      <p:pic>
        <p:nvPicPr>
          <p:cNvPr id="2050" name="Picture 2" descr="F:\000 Testvideos Critty neu (06.09.2019)\pretest (LowMovement) 2019-Sep-21 22h09\IMG_7733_mjepeg-grey-te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1" y="1623059"/>
            <a:ext cx="2988000" cy="2988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Textfeld 10"/>
          <p:cNvSpPr txBox="1"/>
          <p:nvPr/>
        </p:nvSpPr>
        <p:spPr>
          <a:xfrm>
            <a:off x="6627247" y="1617643"/>
            <a:ext cx="2364353" cy="24622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b="1" dirty="0" err="1"/>
              <a:t>Two</a:t>
            </a:r>
            <a:r>
              <a:rPr lang="de-DE" sz="1400" b="1" dirty="0"/>
              <a:t> </a:t>
            </a:r>
            <a:r>
              <a:rPr lang="de-DE" sz="1400" b="1" dirty="0" err="1"/>
              <a:t>cells</a:t>
            </a:r>
            <a:r>
              <a:rPr lang="de-DE" sz="1400" b="1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recognized</a:t>
            </a:r>
            <a:r>
              <a:rPr lang="de-DE" sz="1400" dirty="0"/>
              <a:t>. </a:t>
            </a:r>
          </a:p>
          <a:p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exclude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one</a:t>
            </a:r>
            <a:r>
              <a:rPr lang="de-DE" sz="1400" dirty="0"/>
              <a:t> </a:t>
            </a:r>
            <a:r>
              <a:rPr lang="en-US" sz="1400" dirty="0"/>
              <a:t>cropped through the picture frame, apply </a:t>
            </a:r>
            <a:r>
              <a:rPr lang="de-DE" sz="1400" dirty="0"/>
              <a:t>a </a:t>
            </a:r>
            <a:r>
              <a:rPr lang="de-DE" sz="1400" b="1" dirty="0" err="1"/>
              <a:t>Threshold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55 </a:t>
            </a:r>
            <a:r>
              <a:rPr lang="de-DE" sz="1400" dirty="0" err="1"/>
              <a:t>and</a:t>
            </a:r>
            <a:r>
              <a:rPr lang="de-DE" sz="1400" dirty="0"/>
              <a:t> a </a:t>
            </a:r>
            <a:r>
              <a:rPr lang="de-DE" sz="1400" b="1" dirty="0"/>
              <a:t>Size </a:t>
            </a:r>
            <a:r>
              <a:rPr lang="de-DE" sz="1400" b="1" dirty="0" err="1"/>
              <a:t>of</a:t>
            </a:r>
            <a:r>
              <a:rPr lang="de-DE" sz="1400" b="1" dirty="0"/>
              <a:t> 8575</a:t>
            </a:r>
            <a:r>
              <a:rPr lang="de-DE" sz="1400" dirty="0"/>
              <a:t>.</a:t>
            </a:r>
          </a:p>
          <a:p>
            <a:r>
              <a:rPr lang="de-DE" sz="1400" b="1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b="1" dirty="0" err="1"/>
              <a:t>turquoise</a:t>
            </a:r>
            <a:r>
              <a:rPr lang="de-DE" sz="1400" b="1" dirty="0"/>
              <a:t> </a:t>
            </a:r>
            <a:r>
              <a:rPr lang="de-DE" sz="1400" b="1" dirty="0" err="1"/>
              <a:t>areas</a:t>
            </a:r>
            <a:r>
              <a:rPr lang="de-DE" sz="1400" b="1" dirty="0"/>
              <a:t> </a:t>
            </a:r>
            <a:r>
              <a:rPr lang="de-DE" sz="1400" dirty="0"/>
              <a:t>will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evaluated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according</a:t>
            </a:r>
            <a:r>
              <a:rPr lang="de-DE" sz="1400" dirty="0"/>
              <a:t> </a:t>
            </a:r>
            <a:r>
              <a:rPr lang="de-DE" sz="1400" dirty="0" err="1"/>
              <a:t>settings</a:t>
            </a:r>
            <a:r>
              <a:rPr lang="de-DE" sz="1400" dirty="0"/>
              <a:t>, </a:t>
            </a:r>
            <a:r>
              <a:rPr lang="de-DE" sz="1400" dirty="0" err="1"/>
              <a:t>while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b="1" dirty="0" err="1"/>
              <a:t>background</a:t>
            </a:r>
            <a:r>
              <a:rPr lang="de-DE" sz="1400" b="1" dirty="0"/>
              <a:t> </a:t>
            </a:r>
            <a:r>
              <a:rPr lang="de-DE" sz="1400" b="1" dirty="0" err="1"/>
              <a:t>is</a:t>
            </a:r>
            <a:r>
              <a:rPr lang="de-DE" sz="1400" b="1" dirty="0"/>
              <a:t> </a:t>
            </a:r>
            <a:r>
              <a:rPr lang="de-DE" sz="1400" b="1" dirty="0" err="1"/>
              <a:t>completely</a:t>
            </a:r>
            <a:r>
              <a:rPr lang="de-DE" sz="1400" b="1" dirty="0"/>
              <a:t> </a:t>
            </a:r>
            <a:r>
              <a:rPr lang="de-DE" sz="1400" b="1" dirty="0" err="1"/>
              <a:t>excluded</a:t>
            </a:r>
            <a:r>
              <a:rPr lang="de-DE" sz="1400" dirty="0"/>
              <a:t>.</a:t>
            </a:r>
          </a:p>
        </p:txBody>
      </p:sp>
      <p:cxnSp>
        <p:nvCxnSpPr>
          <p:cNvPr id="12" name="Gerade Verbindung mit Pfeil 11"/>
          <p:cNvCxnSpPr>
            <a:stCxn id="10" idx="1"/>
          </p:cNvCxnSpPr>
          <p:nvPr/>
        </p:nvCxnSpPr>
        <p:spPr>
          <a:xfrm flipH="1" flipV="1">
            <a:off x="1418665" y="3002638"/>
            <a:ext cx="2040814" cy="11442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F:\000 Testvideos Critty neu (06.09.2019)\pretest (LowMovement) 2019-Sep-21 22h09\IMG_7733_mjepeg-grey-tes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947" r="41685" b="41745"/>
          <a:stretch/>
        </p:blipFill>
        <p:spPr bwMode="auto">
          <a:xfrm>
            <a:off x="3459479" y="1623059"/>
            <a:ext cx="2990867" cy="2988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63592282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1423</Words>
  <Application>Microsoft Office PowerPoint</Application>
  <PresentationFormat>Bildschirmpräsentation (16:9)</PresentationFormat>
  <Paragraphs>248</Paragraphs>
  <Slides>35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</dc:creator>
  <cp:lastModifiedBy>Tobias</cp:lastModifiedBy>
  <cp:revision>156</cp:revision>
  <dcterms:created xsi:type="dcterms:W3CDTF">2019-09-14T20:29:30Z</dcterms:created>
  <dcterms:modified xsi:type="dcterms:W3CDTF">2020-03-31T12:23:42Z</dcterms:modified>
</cp:coreProperties>
</file>